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15"/>
  </p:notesMasterIdLst>
  <p:sldIdLst>
    <p:sldId id="379" r:id="rId3"/>
    <p:sldId id="380" r:id="rId4"/>
    <p:sldId id="382" r:id="rId5"/>
    <p:sldId id="376" r:id="rId6"/>
    <p:sldId id="256" r:id="rId7"/>
    <p:sldId id="257" r:id="rId8"/>
    <p:sldId id="259" r:id="rId9"/>
    <p:sldId id="261" r:id="rId10"/>
    <p:sldId id="268" r:id="rId11"/>
    <p:sldId id="378" r:id="rId12"/>
    <p:sldId id="277" r:id="rId13"/>
    <p:sldId id="383" r:id="rId14"/>
  </p:sldIdLst>
  <p:sldSz cx="24384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C898C"/>
    <a:srgbClr val="ACA4A3"/>
    <a:srgbClr val="CBA058"/>
    <a:srgbClr val="64AECA"/>
    <a:srgbClr val="003B5E"/>
    <a:srgbClr val="FFC226"/>
    <a:srgbClr val="6B9664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47" autoAdjust="0"/>
    <p:restoredTop sz="96872" autoAdjust="0"/>
  </p:normalViewPr>
  <p:slideViewPr>
    <p:cSldViewPr snapToGrid="0">
      <p:cViewPr varScale="1">
        <p:scale>
          <a:sx n="32" d="100"/>
          <a:sy n="32" d="100"/>
        </p:scale>
        <p:origin x="684" y="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03T15:40:13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92161-A354-4E39-A9C8-046C38F14C3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07FF7-0CEF-4931-8657-5E2A8DD7D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31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4328" y="6793992"/>
            <a:ext cx="18955512" cy="1581912"/>
          </a:xfrm>
        </p:spPr>
        <p:txBody>
          <a:bodyPr lIns="0" rIns="0" anchor="t" anchorCtr="0">
            <a:noAutofit/>
          </a:bodyPr>
          <a:lstStyle>
            <a:lvl1pPr algn="l">
              <a:defRPr sz="15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24912" y="9034272"/>
            <a:ext cx="18854928" cy="740664"/>
          </a:xfrm>
        </p:spPr>
        <p:txBody>
          <a:bodyPr>
            <a:normAutofit/>
          </a:bodyPr>
          <a:lstStyle>
            <a:lvl1pPr marL="0" indent="0" algn="l">
              <a:buNone/>
              <a:defRPr sz="6700">
                <a:solidFill>
                  <a:srgbClr val="CBA058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EB8A2-7356-4024-8234-C6059E049090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6A-3BDA-4D91-9A1D-4861668E8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89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0" y="3739896"/>
            <a:ext cx="5632704" cy="1106424"/>
          </a:xfrm>
        </p:spPr>
        <p:txBody>
          <a:bodyPr anchor="t" anchorCtr="0">
            <a:noAutofit/>
          </a:bodyPr>
          <a:lstStyle>
            <a:lvl1pPr marL="0" indent="0">
              <a:buNone/>
              <a:defRPr sz="7200" b="0">
                <a:solidFill>
                  <a:srgbClr val="CBA058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3200" y="5614416"/>
            <a:ext cx="5632704" cy="62727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75648" y="3739896"/>
            <a:ext cx="5632704" cy="1106425"/>
          </a:xfrm>
        </p:spPr>
        <p:txBody>
          <a:bodyPr anchor="t" anchorCtr="0">
            <a:noAutofit/>
          </a:bodyPr>
          <a:lstStyle>
            <a:lvl1pPr marL="0" indent="0">
              <a:buNone/>
              <a:defRPr sz="7200" b="0">
                <a:solidFill>
                  <a:srgbClr val="CBA058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375648" y="5614416"/>
            <a:ext cx="5632704" cy="627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EB8A2-7356-4024-8234-C6059E049090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6A-3BDA-4D91-9A1D-4861668E80A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9B92B57-CC19-24BF-A584-09ADC1AED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9736" y="1545336"/>
            <a:ext cx="17748504" cy="1389888"/>
          </a:xfrm>
          <a:prstGeom prst="rect">
            <a:avLst/>
          </a:prstGeom>
          <a:solidFill>
            <a:schemeClr val="bg1"/>
          </a:solidFill>
        </p:spPr>
        <p:txBody>
          <a:bodyPr vert="horz" lIns="457200" tIns="0" rIns="45720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4E19B9F-EE5D-95D3-DDEB-574FCED9B9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005048" y="3739896"/>
            <a:ext cx="5635752" cy="1106425"/>
          </a:xfrm>
        </p:spPr>
        <p:txBody>
          <a:bodyPr anchor="t" anchorCtr="0">
            <a:noAutofit/>
          </a:bodyPr>
          <a:lstStyle>
            <a:lvl1pPr marL="0" indent="0">
              <a:buNone/>
              <a:defRPr sz="7200" b="0">
                <a:solidFill>
                  <a:srgbClr val="CBA058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2A80A0A5-BB56-9F98-F482-289CA10CA9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6005048" y="5614416"/>
            <a:ext cx="5635752" cy="627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036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EB8A2-7356-4024-8234-C6059E049090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6A-3BDA-4D91-9A1D-4861668E8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03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EB8A2-7356-4024-8234-C6059E049090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6A-3BDA-4D91-9A1D-4861668E8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90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EB8A2-7356-4024-8234-C6059E049090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6A-3BDA-4D91-9A1D-4861668E8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31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EB8A2-7356-4024-8234-C6059E049090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6A-3BDA-4D91-9A1D-4861668E8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57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EB8A2-7356-4024-8234-C6059E049090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6A-3BDA-4D91-9A1D-4861668E8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54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EB8A2-7356-4024-8234-C6059E049090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6A-3BDA-4D91-9A1D-4861668E8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09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>
            <a:spLocks noGrp="1"/>
          </p:cNvSpPr>
          <p:nvPr>
            <p:ph type="pic" idx="2"/>
          </p:nvPr>
        </p:nvSpPr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CBA052"/>
              </a:buClr>
              <a:buSzPts val="368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B5C"/>
              </a:buClr>
              <a:buSzPts val="3360"/>
              <a:buFont typeface="Arial"/>
              <a:buNone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41E42"/>
              </a:buClr>
              <a:buSzPts val="2880"/>
              <a:buFont typeface="Calibri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41E42"/>
              </a:buClr>
              <a:buSzPts val="2400"/>
              <a:buFont typeface="Calibri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41E42"/>
              </a:buClr>
              <a:buSzPts val="2400"/>
              <a:buFont typeface="Calibri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2359468" y="12652413"/>
            <a:ext cx="1815404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2584098" y="12652413"/>
            <a:ext cx="943373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Pivot to the Future</a:t>
            </a:r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939568" y="12652413"/>
            <a:ext cx="130289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/>
          </p:nvPr>
        </p:nvSpPr>
        <p:spPr>
          <a:xfrm>
            <a:off x="6096" y="9451420"/>
            <a:ext cx="243779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246875" rIns="251460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36345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0" y="0"/>
            <a:ext cx="24377904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6325" tIns="0" rIns="114300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0" name="Google Shape;30;p4"/>
          <p:cNvSpPr/>
          <p:nvPr/>
        </p:nvSpPr>
        <p:spPr>
          <a:xfrm>
            <a:off x="0" y="2291032"/>
            <a:ext cx="24384000" cy="146304"/>
          </a:xfrm>
          <a:prstGeom prst="rect">
            <a:avLst/>
          </a:prstGeom>
          <a:solidFill>
            <a:srgbClr val="CBA052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39569" y="3215472"/>
            <a:ext cx="22488162" cy="9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914400" lvl="0" indent="-9144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ct val="115000"/>
              <a:buChar char="•"/>
              <a:defRPr/>
            </a:lvl1pPr>
            <a:lvl2pPr marL="1828800" lvl="1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•"/>
              <a:defRPr/>
            </a:lvl2pPr>
            <a:lvl3pPr marL="2743200" lvl="2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‒"/>
              <a:defRPr/>
            </a:lvl3pPr>
            <a:lvl4pPr marL="3657600" lvl="3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&gt;"/>
              <a:defRPr/>
            </a:lvl4pPr>
            <a:lvl5pPr marL="4572000" lvl="4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»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Google Shape;32;p4"/>
          <p:cNvSpPr txBox="1">
            <a:spLocks noGrp="1"/>
          </p:cNvSpPr>
          <p:nvPr>
            <p:ph type="dt" idx="10"/>
          </p:nvPr>
        </p:nvSpPr>
        <p:spPr>
          <a:xfrm>
            <a:off x="12359468" y="12652413"/>
            <a:ext cx="1815404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ftr" idx="11"/>
          </p:nvPr>
        </p:nvSpPr>
        <p:spPr>
          <a:xfrm>
            <a:off x="2584098" y="12652413"/>
            <a:ext cx="943373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Lifting the Lid on Opportunity</a:t>
            </a:r>
            <a:endParaRPr dirty="0"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939568" y="12652413"/>
            <a:ext cx="130289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5" name="Google Shape;35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617185" y="12253447"/>
            <a:ext cx="4800594" cy="10890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9462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son with Title and Content">
  <p:cSld name="Person with 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24377904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6325" tIns="0" rIns="114300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7" name="Google Shape;47;p6"/>
          <p:cNvSpPr/>
          <p:nvPr/>
        </p:nvSpPr>
        <p:spPr>
          <a:xfrm>
            <a:off x="0" y="2291032"/>
            <a:ext cx="24384000" cy="146304"/>
          </a:xfrm>
          <a:prstGeom prst="rect">
            <a:avLst/>
          </a:prstGeom>
          <a:solidFill>
            <a:srgbClr val="CBA052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6705600" y="3215472"/>
            <a:ext cx="16722128" cy="9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914400" lvl="0" indent="-9144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ct val="115000"/>
              <a:buChar char="•"/>
              <a:defRPr/>
            </a:lvl1pPr>
            <a:lvl2pPr marL="1828800" lvl="1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•"/>
              <a:defRPr/>
            </a:lvl2pPr>
            <a:lvl3pPr marL="2743200" lvl="2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‒"/>
              <a:defRPr/>
            </a:lvl3pPr>
            <a:lvl4pPr marL="3657600" lvl="3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&gt;"/>
              <a:defRPr/>
            </a:lvl4pPr>
            <a:lvl5pPr marL="4572000" lvl="4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»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Google Shape;49;p6"/>
          <p:cNvSpPr txBox="1">
            <a:spLocks noGrp="1"/>
          </p:cNvSpPr>
          <p:nvPr>
            <p:ph type="dt" idx="10"/>
          </p:nvPr>
        </p:nvSpPr>
        <p:spPr>
          <a:xfrm>
            <a:off x="12359468" y="12652413"/>
            <a:ext cx="1815404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ftr" idx="11"/>
          </p:nvPr>
        </p:nvSpPr>
        <p:spPr>
          <a:xfrm>
            <a:off x="2584098" y="12652413"/>
            <a:ext cx="943373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Lifting the Lid on Opportunity</a:t>
            </a:r>
            <a:endParaRPr dirty="0"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939568" y="12652413"/>
            <a:ext cx="130289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2" name="Google Shape;52;p6"/>
          <p:cNvSpPr>
            <a:spLocks noGrp="1"/>
          </p:cNvSpPr>
          <p:nvPr>
            <p:ph type="pic" idx="2"/>
          </p:nvPr>
        </p:nvSpPr>
        <p:spPr>
          <a:xfrm>
            <a:off x="939568" y="3216276"/>
            <a:ext cx="4860340" cy="6537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indent="-914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CBA052"/>
              </a:buClr>
              <a:buSzPts val="3220"/>
              <a:buFont typeface="Arial"/>
              <a:buChar char="•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B5C"/>
              </a:buClr>
              <a:buSzPts val="288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41E42"/>
              </a:buClr>
              <a:buSzPts val="2400"/>
              <a:buFont typeface="Calibri"/>
              <a:buChar char="‒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41E42"/>
              </a:buClr>
              <a:buSzPts val="2160"/>
              <a:buFont typeface="Calibri"/>
              <a:buChar char="&gt;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41E42"/>
              </a:buClr>
              <a:buSzPts val="2160"/>
              <a:buFont typeface="Calibri"/>
              <a:buChar char="»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53" name="Google Shape;53;p6"/>
          <p:cNvSpPr txBox="1">
            <a:spLocks noGrp="1"/>
          </p:cNvSpPr>
          <p:nvPr>
            <p:ph type="body" idx="3"/>
          </p:nvPr>
        </p:nvSpPr>
        <p:spPr>
          <a:xfrm>
            <a:off x="939800" y="10095242"/>
            <a:ext cx="4860108" cy="1823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914400" lvl="0" indent="-9144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ct val="115000"/>
              <a:buChar char="•"/>
              <a:defRPr/>
            </a:lvl1pPr>
            <a:lvl2pPr marL="1828800" lvl="1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•"/>
              <a:defRPr/>
            </a:lvl2pPr>
            <a:lvl3pPr marL="2743200" lvl="2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‒"/>
              <a:defRPr/>
            </a:lvl3pPr>
            <a:lvl4pPr marL="3657600" lvl="3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&gt;"/>
              <a:defRPr/>
            </a:lvl4pPr>
            <a:lvl5pPr marL="4572000" lvl="4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»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4" name="Google Shape;54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617185" y="12253447"/>
            <a:ext cx="4800594" cy="10890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5489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EB8A2-7356-4024-8234-C6059E049090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6A-3BDA-4D91-9A1D-4861668E8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2532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Content">
  <p:cSld name="Title, Subtitle and Conte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 txBox="1">
            <a:spLocks noGrp="1"/>
          </p:cNvSpPr>
          <p:nvPr>
            <p:ph type="title"/>
          </p:nvPr>
        </p:nvSpPr>
        <p:spPr>
          <a:xfrm>
            <a:off x="0" y="0"/>
            <a:ext cx="24377904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6325" tIns="0" rIns="114300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7" name="Google Shape;57;p7"/>
          <p:cNvSpPr/>
          <p:nvPr/>
        </p:nvSpPr>
        <p:spPr>
          <a:xfrm>
            <a:off x="0" y="2291032"/>
            <a:ext cx="24384000" cy="146304"/>
          </a:xfrm>
          <a:prstGeom prst="rect">
            <a:avLst/>
          </a:prstGeom>
          <a:solidFill>
            <a:srgbClr val="CBA052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7"/>
          <p:cNvSpPr txBox="1">
            <a:spLocks noGrp="1"/>
          </p:cNvSpPr>
          <p:nvPr>
            <p:ph type="body" idx="1"/>
          </p:nvPr>
        </p:nvSpPr>
        <p:spPr>
          <a:xfrm>
            <a:off x="939568" y="3218689"/>
            <a:ext cx="22488164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0" lvl="0" indent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140"/>
              <a:buNone/>
              <a:defRPr sz="7200" b="1">
                <a:solidFill>
                  <a:srgbClr val="CBA052"/>
                </a:solidFill>
              </a:defRPr>
            </a:lvl1pPr>
            <a:lvl2pPr marL="1828800" lvl="1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4000" b="1"/>
            </a:lvl2pPr>
            <a:lvl3pPr marL="2743200" lvl="2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None/>
              <a:defRPr sz="3600" b="1"/>
            </a:lvl3pPr>
            <a:lvl4pPr marL="3657600" lvl="3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3200" b="1"/>
            </a:lvl4pPr>
            <a:lvl5pPr marL="4572000" lvl="4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3200" b="1"/>
            </a:lvl5pPr>
            <a:lvl6pPr marL="54864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6pPr>
            <a:lvl7pPr marL="64008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7pPr>
            <a:lvl8pPr marL="73152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8pPr>
            <a:lvl9pPr marL="82296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9" name="Google Shape;59;p7"/>
          <p:cNvSpPr txBox="1">
            <a:spLocks noGrp="1"/>
          </p:cNvSpPr>
          <p:nvPr>
            <p:ph type="body" idx="2"/>
          </p:nvPr>
        </p:nvSpPr>
        <p:spPr>
          <a:xfrm>
            <a:off x="939568" y="4864608"/>
            <a:ext cx="22488164" cy="7479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914400" lvl="0" indent="-9144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ct val="115000"/>
              <a:buChar char="•"/>
              <a:defRPr/>
            </a:lvl1pPr>
            <a:lvl2pPr marL="1828800" lvl="1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•"/>
              <a:defRPr/>
            </a:lvl2pPr>
            <a:lvl3pPr marL="2743200" lvl="2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‒"/>
              <a:defRPr/>
            </a:lvl3pPr>
            <a:lvl4pPr marL="3657600" lvl="3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&gt;"/>
              <a:defRPr/>
            </a:lvl4pPr>
            <a:lvl5pPr marL="4572000" lvl="4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»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Google Shape;60;p7"/>
          <p:cNvSpPr txBox="1">
            <a:spLocks noGrp="1"/>
          </p:cNvSpPr>
          <p:nvPr>
            <p:ph type="dt" idx="10"/>
          </p:nvPr>
        </p:nvSpPr>
        <p:spPr>
          <a:xfrm>
            <a:off x="12359468" y="12652413"/>
            <a:ext cx="1815404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ftr" idx="11"/>
          </p:nvPr>
        </p:nvSpPr>
        <p:spPr>
          <a:xfrm>
            <a:off x="2584098" y="12652413"/>
            <a:ext cx="943373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Lifting the Lid on Opportunity</a:t>
            </a:r>
            <a:endParaRPr dirty="0"/>
          </a:p>
        </p:txBody>
      </p:sp>
      <p:sp>
        <p:nvSpPr>
          <p:cNvPr id="62" name="Google Shape;62;p7"/>
          <p:cNvSpPr txBox="1">
            <a:spLocks noGrp="1"/>
          </p:cNvSpPr>
          <p:nvPr>
            <p:ph type="sldNum" idx="12"/>
          </p:nvPr>
        </p:nvSpPr>
        <p:spPr>
          <a:xfrm>
            <a:off x="939568" y="12652413"/>
            <a:ext cx="130289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3" name="Google Shape;6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617185" y="12253447"/>
            <a:ext cx="4800594" cy="10890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6333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son with Title, Subtitle and Content">
  <p:cSld name="Person with Title, Subtitle and Conte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 txBox="1">
            <a:spLocks noGrp="1"/>
          </p:cNvSpPr>
          <p:nvPr>
            <p:ph type="title"/>
          </p:nvPr>
        </p:nvSpPr>
        <p:spPr>
          <a:xfrm>
            <a:off x="0" y="0"/>
            <a:ext cx="24377904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6325" tIns="0" rIns="114300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6" name="Google Shape;66;p8"/>
          <p:cNvSpPr/>
          <p:nvPr/>
        </p:nvSpPr>
        <p:spPr>
          <a:xfrm>
            <a:off x="0" y="2291032"/>
            <a:ext cx="24384000" cy="146304"/>
          </a:xfrm>
          <a:prstGeom prst="rect">
            <a:avLst/>
          </a:prstGeom>
          <a:solidFill>
            <a:srgbClr val="CBA052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8"/>
          <p:cNvSpPr txBox="1">
            <a:spLocks noGrp="1"/>
          </p:cNvSpPr>
          <p:nvPr>
            <p:ph type="body" idx="1"/>
          </p:nvPr>
        </p:nvSpPr>
        <p:spPr>
          <a:xfrm>
            <a:off x="6705600" y="3218689"/>
            <a:ext cx="16722132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0" lvl="0" indent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140"/>
              <a:buNone/>
              <a:defRPr sz="7200" b="1">
                <a:solidFill>
                  <a:srgbClr val="CBA052"/>
                </a:solidFill>
              </a:defRPr>
            </a:lvl1pPr>
            <a:lvl2pPr marL="1828800" lvl="1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4000" b="1"/>
            </a:lvl2pPr>
            <a:lvl3pPr marL="2743200" lvl="2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None/>
              <a:defRPr sz="3600" b="1"/>
            </a:lvl3pPr>
            <a:lvl4pPr marL="3657600" lvl="3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3200" b="1"/>
            </a:lvl4pPr>
            <a:lvl5pPr marL="4572000" lvl="4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3200" b="1"/>
            </a:lvl5pPr>
            <a:lvl6pPr marL="54864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6pPr>
            <a:lvl7pPr marL="64008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7pPr>
            <a:lvl8pPr marL="73152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8pPr>
            <a:lvl9pPr marL="82296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Google Shape;68;p8"/>
          <p:cNvSpPr txBox="1">
            <a:spLocks noGrp="1"/>
          </p:cNvSpPr>
          <p:nvPr>
            <p:ph type="body" idx="2"/>
          </p:nvPr>
        </p:nvSpPr>
        <p:spPr>
          <a:xfrm>
            <a:off x="6705600" y="4864608"/>
            <a:ext cx="16722132" cy="7479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914400" lvl="0" indent="-9144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ct val="115000"/>
              <a:buChar char="•"/>
              <a:defRPr/>
            </a:lvl1pPr>
            <a:lvl2pPr marL="1828800" lvl="1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•"/>
              <a:defRPr/>
            </a:lvl2pPr>
            <a:lvl3pPr marL="2743200" lvl="2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‒"/>
              <a:defRPr/>
            </a:lvl3pPr>
            <a:lvl4pPr marL="3657600" lvl="3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&gt;"/>
              <a:defRPr/>
            </a:lvl4pPr>
            <a:lvl5pPr marL="4572000" lvl="4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»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8"/>
          <p:cNvSpPr txBox="1">
            <a:spLocks noGrp="1"/>
          </p:cNvSpPr>
          <p:nvPr>
            <p:ph type="dt" idx="10"/>
          </p:nvPr>
        </p:nvSpPr>
        <p:spPr>
          <a:xfrm>
            <a:off x="12359468" y="12652413"/>
            <a:ext cx="1815404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ftr" idx="11"/>
          </p:nvPr>
        </p:nvSpPr>
        <p:spPr>
          <a:xfrm>
            <a:off x="2584098" y="12652413"/>
            <a:ext cx="943373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Lifting the Lid on Opportunity</a:t>
            </a:r>
            <a:endParaRPr dirty="0"/>
          </a:p>
        </p:txBody>
      </p:sp>
      <p:sp>
        <p:nvSpPr>
          <p:cNvPr id="71" name="Google Shape;71;p8"/>
          <p:cNvSpPr txBox="1">
            <a:spLocks noGrp="1"/>
          </p:cNvSpPr>
          <p:nvPr>
            <p:ph type="sldNum" idx="12"/>
          </p:nvPr>
        </p:nvSpPr>
        <p:spPr>
          <a:xfrm>
            <a:off x="939568" y="12652413"/>
            <a:ext cx="130289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2" name="Google Shape;72;p8"/>
          <p:cNvSpPr>
            <a:spLocks noGrp="1"/>
          </p:cNvSpPr>
          <p:nvPr>
            <p:ph type="pic" idx="3"/>
          </p:nvPr>
        </p:nvSpPr>
        <p:spPr>
          <a:xfrm>
            <a:off x="939568" y="3216276"/>
            <a:ext cx="4860340" cy="6537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CBA052"/>
              </a:buClr>
              <a:buSzPts val="3220"/>
              <a:buFont typeface="Arial"/>
              <a:buChar char="•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B5C"/>
              </a:buClr>
              <a:buSzPts val="288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41E42"/>
              </a:buClr>
              <a:buSzPts val="2400"/>
              <a:buFont typeface="Calibri"/>
              <a:buChar char="‒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41E42"/>
              </a:buClr>
              <a:buSzPts val="2160"/>
              <a:buFont typeface="Calibri"/>
              <a:buChar char="&gt;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41E42"/>
              </a:buClr>
              <a:buSzPts val="2160"/>
              <a:buFont typeface="Calibri"/>
              <a:buChar char="»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73" name="Google Shape;73;p8"/>
          <p:cNvSpPr txBox="1">
            <a:spLocks noGrp="1"/>
          </p:cNvSpPr>
          <p:nvPr>
            <p:ph type="body" idx="4"/>
          </p:nvPr>
        </p:nvSpPr>
        <p:spPr>
          <a:xfrm>
            <a:off x="939800" y="10095242"/>
            <a:ext cx="4860108" cy="1823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914400" lvl="0" indent="-9144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ct val="115000"/>
              <a:buFont typeface="Arial" panose="020B0604020202020204" pitchFamily="34" charset="0"/>
              <a:buChar char="•"/>
              <a:defRPr/>
            </a:lvl1pPr>
            <a:lvl2pPr marL="1828800" lvl="1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•"/>
              <a:defRPr/>
            </a:lvl2pPr>
            <a:lvl3pPr marL="2743200" lvl="2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‒"/>
              <a:defRPr/>
            </a:lvl3pPr>
            <a:lvl4pPr marL="3657600" lvl="3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&gt;"/>
              <a:defRPr/>
            </a:lvl4pPr>
            <a:lvl5pPr marL="4572000" lvl="4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»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4" name="Google Shape;74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617185" y="12253447"/>
            <a:ext cx="4800594" cy="10890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6491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ub-Header">
  <p:cSld name="Section Sub-Header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0"/>
          <p:cNvSpPr>
            <a:spLocks noGrp="1"/>
          </p:cNvSpPr>
          <p:nvPr>
            <p:ph type="pic" idx="2"/>
          </p:nvPr>
        </p:nvSpPr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CBA052"/>
              </a:buClr>
              <a:buSzPts val="3220"/>
              <a:buFont typeface="Arial"/>
              <a:buChar char="•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B5C"/>
              </a:buClr>
              <a:buSzPts val="288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41E42"/>
              </a:buClr>
              <a:buSzPts val="2400"/>
              <a:buFont typeface="Calibri"/>
              <a:buChar char="‒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41E42"/>
              </a:buClr>
              <a:buSzPts val="2160"/>
              <a:buFont typeface="Calibri"/>
              <a:buChar char="&gt;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41E42"/>
              </a:buClr>
              <a:buSzPts val="2160"/>
              <a:buFont typeface="Calibri"/>
              <a:buChar char="»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title"/>
          </p:nvPr>
        </p:nvSpPr>
        <p:spPr>
          <a:xfrm>
            <a:off x="6096" y="9440106"/>
            <a:ext cx="243779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14600" tIns="246875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body" idx="1"/>
          </p:nvPr>
        </p:nvSpPr>
        <p:spPr>
          <a:xfrm>
            <a:off x="0" y="11689530"/>
            <a:ext cx="24384000" cy="950976"/>
          </a:xfrm>
          <a:prstGeom prst="rect">
            <a:avLst/>
          </a:prstGeom>
          <a:solidFill>
            <a:srgbClr val="CBA052"/>
          </a:solidFill>
          <a:ln>
            <a:noFill/>
          </a:ln>
        </p:spPr>
        <p:txBody>
          <a:bodyPr spcFirstLastPara="1" wrap="square" lIns="2560300" tIns="0" rIns="0" bIns="0" anchor="ctr" anchorCtr="0">
            <a:normAutofit/>
          </a:bodyPr>
          <a:lstStyle>
            <a:lvl1pPr marL="914400" lvl="0" indent="-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3220"/>
              <a:buNone/>
              <a:defRPr sz="5600" cap="none">
                <a:solidFill>
                  <a:schemeClr val="lt1"/>
                </a:solidFill>
              </a:defRPr>
            </a:lvl1pPr>
            <a:lvl2pPr marL="1828800" lvl="1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4000">
                <a:solidFill>
                  <a:srgbClr val="888888"/>
                </a:solidFill>
              </a:defRPr>
            </a:lvl2pPr>
            <a:lvl3pPr marL="2743200" lvl="2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None/>
              <a:defRPr sz="3600">
                <a:solidFill>
                  <a:srgbClr val="888888"/>
                </a:solidFill>
              </a:defRPr>
            </a:lvl3pPr>
            <a:lvl4pPr marL="3657600" lvl="3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3200">
                <a:solidFill>
                  <a:srgbClr val="888888"/>
                </a:solidFill>
              </a:defRPr>
            </a:lvl4pPr>
            <a:lvl5pPr marL="4572000" lvl="4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3200">
                <a:solidFill>
                  <a:srgbClr val="888888"/>
                </a:solidFill>
              </a:defRPr>
            </a:lvl5pPr>
            <a:lvl6pPr marL="54864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3200">
                <a:solidFill>
                  <a:srgbClr val="888888"/>
                </a:solidFill>
              </a:defRPr>
            </a:lvl6pPr>
            <a:lvl7pPr marL="64008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3200">
                <a:solidFill>
                  <a:srgbClr val="888888"/>
                </a:solidFill>
              </a:defRPr>
            </a:lvl7pPr>
            <a:lvl8pPr marL="73152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3200">
                <a:solidFill>
                  <a:srgbClr val="888888"/>
                </a:solidFill>
              </a:defRPr>
            </a:lvl8pPr>
            <a:lvl9pPr marL="82296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32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9" name="Google Shape;89;p10"/>
          <p:cNvSpPr txBox="1">
            <a:spLocks noGrp="1"/>
          </p:cNvSpPr>
          <p:nvPr>
            <p:ph type="dt" idx="10"/>
          </p:nvPr>
        </p:nvSpPr>
        <p:spPr>
          <a:xfrm>
            <a:off x="12359468" y="12652413"/>
            <a:ext cx="1815404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0"/>
          <p:cNvSpPr txBox="1">
            <a:spLocks noGrp="1"/>
          </p:cNvSpPr>
          <p:nvPr>
            <p:ph type="ftr" idx="11"/>
          </p:nvPr>
        </p:nvSpPr>
        <p:spPr>
          <a:xfrm>
            <a:off x="2584098" y="12652413"/>
            <a:ext cx="943373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Lifting the Lid on Opportunity</a:t>
            </a:r>
            <a:endParaRPr dirty="0"/>
          </a:p>
        </p:txBody>
      </p:sp>
      <p:sp>
        <p:nvSpPr>
          <p:cNvPr id="91" name="Google Shape;91;p10"/>
          <p:cNvSpPr txBox="1">
            <a:spLocks noGrp="1"/>
          </p:cNvSpPr>
          <p:nvPr>
            <p:ph type="sldNum" idx="12"/>
          </p:nvPr>
        </p:nvSpPr>
        <p:spPr>
          <a:xfrm>
            <a:off x="939568" y="12652413"/>
            <a:ext cx="130289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2" name="Google Shape;92;p10"/>
          <p:cNvSpPr>
            <a:spLocks noGrp="1"/>
          </p:cNvSpPr>
          <p:nvPr>
            <p:ph type="pic" idx="3"/>
          </p:nvPr>
        </p:nvSpPr>
        <p:spPr>
          <a:xfrm>
            <a:off x="939568" y="9440106"/>
            <a:ext cx="3200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CBA052"/>
              </a:buClr>
              <a:buSzPts val="3220"/>
              <a:buFont typeface="Arial"/>
              <a:buChar char="•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B5C"/>
              </a:buClr>
              <a:buSzPts val="288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41E42"/>
              </a:buClr>
              <a:buSzPts val="2400"/>
              <a:buFont typeface="Calibri"/>
              <a:buChar char="‒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41E42"/>
              </a:buClr>
              <a:buSzPts val="2160"/>
              <a:buFont typeface="Calibri"/>
              <a:buChar char="&gt;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41E42"/>
              </a:buClr>
              <a:buSzPts val="2160"/>
              <a:buFont typeface="Calibri"/>
              <a:buChar char="»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905409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Photo" type="twoObj">
  <p:cSld name="Content and Photo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/>
          <p:nvPr/>
        </p:nvSpPr>
        <p:spPr>
          <a:xfrm>
            <a:off x="0" y="2291032"/>
            <a:ext cx="24384000" cy="146304"/>
          </a:xfrm>
          <a:prstGeom prst="rect">
            <a:avLst/>
          </a:prstGeom>
          <a:solidFill>
            <a:srgbClr val="CBA052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1"/>
          <p:cNvSpPr txBox="1">
            <a:spLocks noGrp="1"/>
          </p:cNvSpPr>
          <p:nvPr>
            <p:ph type="title"/>
          </p:nvPr>
        </p:nvSpPr>
        <p:spPr>
          <a:xfrm>
            <a:off x="0" y="0"/>
            <a:ext cx="24377904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6325" tIns="0" rIns="114300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6" name="Google Shape;96;p11"/>
          <p:cNvSpPr txBox="1">
            <a:spLocks noGrp="1"/>
          </p:cNvSpPr>
          <p:nvPr>
            <p:ph type="body" idx="1"/>
          </p:nvPr>
        </p:nvSpPr>
        <p:spPr>
          <a:xfrm>
            <a:off x="939568" y="3218688"/>
            <a:ext cx="10495456" cy="9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914400" lvl="0" indent="-72009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070"/>
              <a:buChar char="•"/>
              <a:defRPr/>
            </a:lvl1pPr>
            <a:lvl2pPr marL="1828800" lvl="1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•"/>
              <a:defRPr/>
            </a:lvl2pPr>
            <a:lvl3pPr marL="2743200" lvl="2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‒"/>
              <a:defRPr/>
            </a:lvl3pPr>
            <a:lvl4pPr marL="3657600" lvl="3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&gt;"/>
              <a:defRPr/>
            </a:lvl4pPr>
            <a:lvl5pPr marL="4572000" lvl="4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»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7" name="Google Shape;97;p11"/>
          <p:cNvSpPr txBox="1">
            <a:spLocks noGrp="1"/>
          </p:cNvSpPr>
          <p:nvPr>
            <p:ph type="body" idx="2"/>
          </p:nvPr>
        </p:nvSpPr>
        <p:spPr>
          <a:xfrm>
            <a:off x="12560436" y="2430180"/>
            <a:ext cx="11823564" cy="11285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914400" lvl="0" indent="-72009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070"/>
              <a:buChar char="•"/>
              <a:defRPr/>
            </a:lvl1pPr>
            <a:lvl2pPr marL="1828800" lvl="1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•"/>
              <a:defRPr/>
            </a:lvl2pPr>
            <a:lvl3pPr marL="2743200" lvl="2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‒"/>
              <a:defRPr/>
            </a:lvl3pPr>
            <a:lvl4pPr marL="3657600" lvl="3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&gt;"/>
              <a:defRPr/>
            </a:lvl4pPr>
            <a:lvl5pPr marL="4572000" lvl="4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»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8" name="Google Shape;98;p11"/>
          <p:cNvSpPr txBox="1">
            <a:spLocks noGrp="1"/>
          </p:cNvSpPr>
          <p:nvPr>
            <p:ph type="dt" idx="10"/>
          </p:nvPr>
        </p:nvSpPr>
        <p:spPr>
          <a:xfrm>
            <a:off x="12359468" y="12652413"/>
            <a:ext cx="1815404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1"/>
          <p:cNvSpPr txBox="1">
            <a:spLocks noGrp="1"/>
          </p:cNvSpPr>
          <p:nvPr>
            <p:ph type="ftr" idx="11"/>
          </p:nvPr>
        </p:nvSpPr>
        <p:spPr>
          <a:xfrm>
            <a:off x="2584098" y="12652413"/>
            <a:ext cx="943373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8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Lifting the Lid on Opportunity</a:t>
            </a:r>
            <a:endParaRPr dirty="0"/>
          </a:p>
        </p:txBody>
      </p:sp>
      <p:sp>
        <p:nvSpPr>
          <p:cNvPr id="100" name="Google Shape;100;p11"/>
          <p:cNvSpPr txBox="1">
            <a:spLocks noGrp="1"/>
          </p:cNvSpPr>
          <p:nvPr>
            <p:ph type="sldNum" idx="12"/>
          </p:nvPr>
        </p:nvSpPr>
        <p:spPr>
          <a:xfrm>
            <a:off x="939568" y="12652413"/>
            <a:ext cx="130289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8275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72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Photo 2">
  <p:cSld name="Content and Photo 2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2"/>
          <p:cNvSpPr txBox="1">
            <a:spLocks noGrp="1"/>
          </p:cNvSpPr>
          <p:nvPr>
            <p:ph type="title"/>
          </p:nvPr>
        </p:nvSpPr>
        <p:spPr>
          <a:xfrm>
            <a:off x="0" y="0"/>
            <a:ext cx="24377904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6325" tIns="0" rIns="114300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3" name="Google Shape;103;p12"/>
          <p:cNvSpPr/>
          <p:nvPr/>
        </p:nvSpPr>
        <p:spPr>
          <a:xfrm>
            <a:off x="0" y="2291032"/>
            <a:ext cx="24384000" cy="146304"/>
          </a:xfrm>
          <a:prstGeom prst="rect">
            <a:avLst/>
          </a:prstGeom>
          <a:solidFill>
            <a:srgbClr val="CBA052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2"/>
          <p:cNvSpPr txBox="1">
            <a:spLocks noGrp="1"/>
          </p:cNvSpPr>
          <p:nvPr>
            <p:ph type="body" idx="1"/>
          </p:nvPr>
        </p:nvSpPr>
        <p:spPr>
          <a:xfrm>
            <a:off x="939568" y="3218689"/>
            <a:ext cx="1049103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0" lvl="0" indent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3680"/>
              <a:buNone/>
              <a:defRPr sz="6400" b="1">
                <a:solidFill>
                  <a:srgbClr val="CBA052"/>
                </a:solidFill>
              </a:defRPr>
            </a:lvl1pPr>
            <a:lvl2pPr marL="1828800" lvl="1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4000" b="1"/>
            </a:lvl2pPr>
            <a:lvl3pPr marL="2743200" lvl="2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None/>
              <a:defRPr sz="3600" b="1"/>
            </a:lvl3pPr>
            <a:lvl4pPr marL="3657600" lvl="3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3200" b="1"/>
            </a:lvl4pPr>
            <a:lvl5pPr marL="4572000" lvl="4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3200" b="1"/>
            </a:lvl5pPr>
            <a:lvl6pPr marL="54864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6pPr>
            <a:lvl7pPr marL="64008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7pPr>
            <a:lvl8pPr marL="73152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8pPr>
            <a:lvl9pPr marL="82296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Google Shape;105;p12"/>
          <p:cNvSpPr txBox="1">
            <a:spLocks noGrp="1"/>
          </p:cNvSpPr>
          <p:nvPr>
            <p:ph type="body" idx="2"/>
          </p:nvPr>
        </p:nvSpPr>
        <p:spPr>
          <a:xfrm>
            <a:off x="939568" y="4864608"/>
            <a:ext cx="10491036" cy="7479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914400" lvl="0" indent="-9144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ct val="115000"/>
              <a:buChar char="•"/>
              <a:defRPr/>
            </a:lvl1pPr>
            <a:lvl2pPr marL="1828800" lvl="1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•"/>
              <a:defRPr/>
            </a:lvl2pPr>
            <a:lvl3pPr marL="2743200" lvl="2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‒"/>
              <a:defRPr/>
            </a:lvl3pPr>
            <a:lvl4pPr marL="3657600" lvl="3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&gt;"/>
              <a:defRPr/>
            </a:lvl4pPr>
            <a:lvl5pPr marL="4572000" lvl="4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»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6" name="Google Shape;106;p12"/>
          <p:cNvSpPr txBox="1">
            <a:spLocks noGrp="1"/>
          </p:cNvSpPr>
          <p:nvPr>
            <p:ph type="body" idx="3"/>
          </p:nvPr>
        </p:nvSpPr>
        <p:spPr>
          <a:xfrm>
            <a:off x="12540340" y="2432304"/>
            <a:ext cx="11832336" cy="11283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914400" lvl="0" indent="-9144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ct val="115000"/>
              <a:buChar char="•"/>
              <a:defRPr/>
            </a:lvl1pPr>
            <a:lvl2pPr marL="1828800" lvl="1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•"/>
              <a:defRPr/>
            </a:lvl2pPr>
            <a:lvl3pPr marL="2743200" lvl="2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‒"/>
              <a:defRPr/>
            </a:lvl3pPr>
            <a:lvl4pPr marL="3657600" lvl="3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&gt;"/>
              <a:defRPr/>
            </a:lvl4pPr>
            <a:lvl5pPr marL="4572000" lvl="4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»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7" name="Google Shape;107;p12"/>
          <p:cNvSpPr txBox="1">
            <a:spLocks noGrp="1"/>
          </p:cNvSpPr>
          <p:nvPr>
            <p:ph type="dt" idx="10"/>
          </p:nvPr>
        </p:nvSpPr>
        <p:spPr>
          <a:xfrm>
            <a:off x="12359468" y="12652413"/>
            <a:ext cx="1815404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2"/>
          <p:cNvSpPr txBox="1">
            <a:spLocks noGrp="1"/>
          </p:cNvSpPr>
          <p:nvPr>
            <p:ph type="ftr" idx="11"/>
          </p:nvPr>
        </p:nvSpPr>
        <p:spPr>
          <a:xfrm>
            <a:off x="2584098" y="12652413"/>
            <a:ext cx="943373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Lifting the Lid on Opportunity</a:t>
            </a:r>
            <a:endParaRPr dirty="0"/>
          </a:p>
        </p:txBody>
      </p:sp>
      <p:sp>
        <p:nvSpPr>
          <p:cNvPr id="109" name="Google Shape;109;p12"/>
          <p:cNvSpPr txBox="1">
            <a:spLocks noGrp="1"/>
          </p:cNvSpPr>
          <p:nvPr>
            <p:ph type="sldNum" idx="12"/>
          </p:nvPr>
        </p:nvSpPr>
        <p:spPr>
          <a:xfrm>
            <a:off x="939568" y="12652413"/>
            <a:ext cx="130289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5312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4"/>
          <p:cNvSpPr txBox="1">
            <a:spLocks noGrp="1"/>
          </p:cNvSpPr>
          <p:nvPr>
            <p:ph type="title"/>
          </p:nvPr>
        </p:nvSpPr>
        <p:spPr>
          <a:xfrm>
            <a:off x="0" y="0"/>
            <a:ext cx="24377904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6325" tIns="0" rIns="114300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1" name="Google Shape;121;p14"/>
          <p:cNvSpPr/>
          <p:nvPr/>
        </p:nvSpPr>
        <p:spPr>
          <a:xfrm>
            <a:off x="0" y="2291032"/>
            <a:ext cx="24384000" cy="146304"/>
          </a:xfrm>
          <a:prstGeom prst="rect">
            <a:avLst/>
          </a:prstGeom>
          <a:solidFill>
            <a:srgbClr val="CBA052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4"/>
          <p:cNvSpPr txBox="1">
            <a:spLocks noGrp="1"/>
          </p:cNvSpPr>
          <p:nvPr>
            <p:ph type="body" idx="1"/>
          </p:nvPr>
        </p:nvSpPr>
        <p:spPr>
          <a:xfrm>
            <a:off x="939568" y="3221655"/>
            <a:ext cx="11055584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0" lvl="0" indent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3680"/>
              <a:buNone/>
              <a:defRPr sz="6400" b="1">
                <a:solidFill>
                  <a:srgbClr val="CBA052"/>
                </a:solidFill>
              </a:defRPr>
            </a:lvl1pPr>
            <a:lvl2pPr marL="1828800" lvl="1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4000" b="1"/>
            </a:lvl2pPr>
            <a:lvl3pPr marL="2743200" lvl="2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None/>
              <a:defRPr sz="3600" b="1"/>
            </a:lvl3pPr>
            <a:lvl4pPr marL="3657600" lvl="3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3200" b="1"/>
            </a:lvl4pPr>
            <a:lvl5pPr marL="4572000" lvl="4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3200" b="1"/>
            </a:lvl5pPr>
            <a:lvl6pPr marL="54864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6pPr>
            <a:lvl7pPr marL="64008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7pPr>
            <a:lvl8pPr marL="73152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8pPr>
            <a:lvl9pPr marL="82296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Google Shape;123;p14"/>
          <p:cNvSpPr txBox="1">
            <a:spLocks noGrp="1"/>
          </p:cNvSpPr>
          <p:nvPr>
            <p:ph type="body" idx="2"/>
          </p:nvPr>
        </p:nvSpPr>
        <p:spPr>
          <a:xfrm>
            <a:off x="939568" y="4869477"/>
            <a:ext cx="11055584" cy="746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914400" lvl="0" indent="-9144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ct val="115000"/>
              <a:buChar char="•"/>
              <a:defRPr/>
            </a:lvl1pPr>
            <a:lvl2pPr marL="1828800" lvl="1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•"/>
              <a:defRPr/>
            </a:lvl2pPr>
            <a:lvl3pPr marL="2743200" lvl="2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‒"/>
              <a:defRPr/>
            </a:lvl3pPr>
            <a:lvl4pPr marL="3657600" lvl="3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&gt;"/>
              <a:defRPr/>
            </a:lvl4pPr>
            <a:lvl5pPr marL="4572000" lvl="4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»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Google Shape;124;p14"/>
          <p:cNvSpPr txBox="1">
            <a:spLocks noGrp="1"/>
          </p:cNvSpPr>
          <p:nvPr>
            <p:ph type="body" idx="3"/>
          </p:nvPr>
        </p:nvSpPr>
        <p:spPr>
          <a:xfrm>
            <a:off x="12344397" y="3221655"/>
            <a:ext cx="11083334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0" lvl="0" indent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3680"/>
              <a:buNone/>
              <a:defRPr sz="6400" b="1">
                <a:solidFill>
                  <a:srgbClr val="CBA052"/>
                </a:solidFill>
              </a:defRPr>
            </a:lvl1pPr>
            <a:lvl2pPr marL="1828800" lvl="1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4000" b="1"/>
            </a:lvl2pPr>
            <a:lvl3pPr marL="2743200" lvl="2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None/>
              <a:defRPr sz="3600" b="1"/>
            </a:lvl3pPr>
            <a:lvl4pPr marL="3657600" lvl="3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3200" b="1"/>
            </a:lvl4pPr>
            <a:lvl5pPr marL="4572000" lvl="4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3200" b="1"/>
            </a:lvl5pPr>
            <a:lvl6pPr marL="54864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6pPr>
            <a:lvl7pPr marL="64008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7pPr>
            <a:lvl8pPr marL="73152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8pPr>
            <a:lvl9pPr marL="82296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5" name="Google Shape;125;p14"/>
          <p:cNvSpPr txBox="1">
            <a:spLocks noGrp="1"/>
          </p:cNvSpPr>
          <p:nvPr>
            <p:ph type="body" idx="4"/>
          </p:nvPr>
        </p:nvSpPr>
        <p:spPr>
          <a:xfrm>
            <a:off x="12344398" y="4869478"/>
            <a:ext cx="11083332" cy="7469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914400" lvl="0" indent="-9144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ct val="115000"/>
              <a:buChar char="•"/>
              <a:defRPr/>
            </a:lvl1pPr>
            <a:lvl2pPr marL="1828800" lvl="1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•"/>
              <a:defRPr/>
            </a:lvl2pPr>
            <a:lvl3pPr marL="2743200" lvl="2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‒"/>
              <a:defRPr/>
            </a:lvl3pPr>
            <a:lvl4pPr marL="3657600" lvl="3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&gt;"/>
              <a:defRPr/>
            </a:lvl4pPr>
            <a:lvl5pPr marL="4572000" lvl="4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»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6" name="Google Shape;126;p14"/>
          <p:cNvSpPr txBox="1">
            <a:spLocks noGrp="1"/>
          </p:cNvSpPr>
          <p:nvPr>
            <p:ph type="dt" idx="10"/>
          </p:nvPr>
        </p:nvSpPr>
        <p:spPr>
          <a:xfrm>
            <a:off x="12359468" y="12652413"/>
            <a:ext cx="1815404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4"/>
          <p:cNvSpPr txBox="1">
            <a:spLocks noGrp="1"/>
          </p:cNvSpPr>
          <p:nvPr>
            <p:ph type="ftr" idx="11"/>
          </p:nvPr>
        </p:nvSpPr>
        <p:spPr>
          <a:xfrm>
            <a:off x="2584098" y="12652413"/>
            <a:ext cx="943373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Pivot to the Future</a:t>
            </a:r>
            <a:endParaRPr/>
          </a:p>
        </p:txBody>
      </p:sp>
      <p:sp>
        <p:nvSpPr>
          <p:cNvPr id="128" name="Google Shape;128;p14"/>
          <p:cNvSpPr txBox="1">
            <a:spLocks noGrp="1"/>
          </p:cNvSpPr>
          <p:nvPr>
            <p:ph type="sldNum" idx="12"/>
          </p:nvPr>
        </p:nvSpPr>
        <p:spPr>
          <a:xfrm>
            <a:off x="939568" y="12652413"/>
            <a:ext cx="130289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9" name="Google Shape;129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617185" y="12253447"/>
            <a:ext cx="4800594" cy="10890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760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2">
  <p:cSld name="Comparison 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24377904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6325" tIns="0" rIns="114300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32" name="Google Shape;132;p15"/>
          <p:cNvSpPr/>
          <p:nvPr/>
        </p:nvSpPr>
        <p:spPr>
          <a:xfrm>
            <a:off x="0" y="2291032"/>
            <a:ext cx="24384000" cy="146304"/>
          </a:xfrm>
          <a:prstGeom prst="rect">
            <a:avLst/>
          </a:prstGeom>
          <a:solidFill>
            <a:srgbClr val="CBA052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5"/>
          <p:cNvSpPr txBox="1">
            <a:spLocks noGrp="1"/>
          </p:cNvSpPr>
          <p:nvPr>
            <p:ph type="body" idx="1"/>
          </p:nvPr>
        </p:nvSpPr>
        <p:spPr>
          <a:xfrm>
            <a:off x="939568" y="3218689"/>
            <a:ext cx="22488164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0" lvl="0" indent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140"/>
              <a:buNone/>
              <a:defRPr sz="7200" b="1">
                <a:solidFill>
                  <a:srgbClr val="CBA052"/>
                </a:solidFill>
              </a:defRPr>
            </a:lvl1pPr>
            <a:lvl2pPr marL="1828800" lvl="1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4000" b="1"/>
            </a:lvl2pPr>
            <a:lvl3pPr marL="2743200" lvl="2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None/>
              <a:defRPr sz="3600" b="1"/>
            </a:lvl3pPr>
            <a:lvl4pPr marL="3657600" lvl="3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3200" b="1"/>
            </a:lvl4pPr>
            <a:lvl5pPr marL="4572000" lvl="4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3200" b="1"/>
            </a:lvl5pPr>
            <a:lvl6pPr marL="54864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6pPr>
            <a:lvl7pPr marL="64008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7pPr>
            <a:lvl8pPr marL="73152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8pPr>
            <a:lvl9pPr marL="82296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4" name="Google Shape;134;p15"/>
          <p:cNvSpPr txBox="1">
            <a:spLocks noGrp="1"/>
          </p:cNvSpPr>
          <p:nvPr>
            <p:ph type="body" idx="2"/>
          </p:nvPr>
        </p:nvSpPr>
        <p:spPr>
          <a:xfrm>
            <a:off x="939568" y="4864608"/>
            <a:ext cx="11055584" cy="7479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914400" lvl="0" indent="-9144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ct val="115000"/>
              <a:buChar char="•"/>
              <a:defRPr/>
            </a:lvl1pPr>
            <a:lvl2pPr marL="1828800" lvl="1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•"/>
              <a:defRPr/>
            </a:lvl2pPr>
            <a:lvl3pPr marL="2743200" lvl="2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‒"/>
              <a:defRPr/>
            </a:lvl3pPr>
            <a:lvl4pPr marL="3657600" lvl="3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&gt;"/>
              <a:defRPr/>
            </a:lvl4pPr>
            <a:lvl5pPr marL="4572000" lvl="4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»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5" name="Google Shape;135;p15"/>
          <p:cNvSpPr txBox="1">
            <a:spLocks noGrp="1"/>
          </p:cNvSpPr>
          <p:nvPr>
            <p:ph type="body" idx="3"/>
          </p:nvPr>
        </p:nvSpPr>
        <p:spPr>
          <a:xfrm>
            <a:off x="12344396" y="4864608"/>
            <a:ext cx="11083336" cy="7479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914400" lvl="0" indent="-9144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ct val="115000"/>
              <a:buChar char="•"/>
              <a:defRPr/>
            </a:lvl1pPr>
            <a:lvl2pPr marL="1828800" lvl="1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•"/>
              <a:defRPr/>
            </a:lvl2pPr>
            <a:lvl3pPr marL="2743200" lvl="2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‒"/>
              <a:defRPr/>
            </a:lvl3pPr>
            <a:lvl4pPr marL="3657600" lvl="3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&gt;"/>
              <a:defRPr/>
            </a:lvl4pPr>
            <a:lvl5pPr marL="4572000" lvl="4" indent="-7315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»"/>
              <a:defRPr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6" name="Google Shape;136;p15"/>
          <p:cNvSpPr txBox="1">
            <a:spLocks noGrp="1"/>
          </p:cNvSpPr>
          <p:nvPr>
            <p:ph type="dt" idx="10"/>
          </p:nvPr>
        </p:nvSpPr>
        <p:spPr>
          <a:xfrm>
            <a:off x="12359468" y="12652413"/>
            <a:ext cx="1815404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5"/>
          <p:cNvSpPr txBox="1">
            <a:spLocks noGrp="1"/>
          </p:cNvSpPr>
          <p:nvPr>
            <p:ph type="ftr" idx="11"/>
          </p:nvPr>
        </p:nvSpPr>
        <p:spPr>
          <a:xfrm>
            <a:off x="2584098" y="12652413"/>
            <a:ext cx="943373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Lifting the Lid on Opportunity</a:t>
            </a:r>
            <a:endParaRPr dirty="0"/>
          </a:p>
        </p:txBody>
      </p:sp>
      <p:sp>
        <p:nvSpPr>
          <p:cNvPr id="138" name="Google Shape;138;p15"/>
          <p:cNvSpPr txBox="1">
            <a:spLocks noGrp="1"/>
          </p:cNvSpPr>
          <p:nvPr>
            <p:ph type="sldNum" idx="12"/>
          </p:nvPr>
        </p:nvSpPr>
        <p:spPr>
          <a:xfrm>
            <a:off x="939568" y="12652413"/>
            <a:ext cx="130289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9" name="Google Shape;139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617185" y="12253447"/>
            <a:ext cx="4800594" cy="10890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12762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869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8"/>
          <p:cNvSpPr txBox="1"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3" name="Google Shape;153;p18"/>
          <p:cNvSpPr txBox="1">
            <a:spLocks noGrp="1"/>
          </p:cNvSpPr>
          <p:nvPr>
            <p:ph type="body"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914400" lvl="0" indent="-92456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3680"/>
              <a:buChar char="•"/>
              <a:defRPr sz="6400"/>
            </a:lvl1pPr>
            <a:lvl2pPr marL="1828800" lvl="1" indent="-8839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360"/>
              <a:buChar char="•"/>
              <a:defRPr sz="5600"/>
            </a:lvl2pPr>
            <a:lvl3pPr marL="2743200" lvl="2" indent="-82296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80"/>
              <a:buChar char="‒"/>
              <a:defRPr sz="4800"/>
            </a:lvl3pPr>
            <a:lvl4pPr marL="3657600" lvl="3" indent="-762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&gt;"/>
              <a:defRPr sz="4000"/>
            </a:lvl4pPr>
            <a:lvl5pPr marL="4572000" lvl="4" indent="-762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»"/>
              <a:defRPr sz="4000"/>
            </a:lvl5pPr>
            <a:lvl6pPr marL="5486400" lvl="5" indent="-711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4000"/>
            </a:lvl6pPr>
            <a:lvl7pPr marL="6400800" lvl="6" indent="-711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4000"/>
            </a:lvl7pPr>
            <a:lvl8pPr marL="7315200" lvl="7" indent="-711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4000"/>
            </a:lvl8pPr>
            <a:lvl9pPr marL="8229600" lvl="8" indent="-711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4" name="Google Shape;154;p18"/>
          <p:cNvSpPr txBox="1">
            <a:spLocks noGrp="1"/>
          </p:cNvSpPr>
          <p:nvPr>
            <p:ph type="body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0" lvl="0" indent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1840"/>
              <a:buNone/>
              <a:defRPr sz="3200"/>
            </a:lvl1pPr>
            <a:lvl2pPr marL="1828800" lvl="1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80"/>
              <a:buNone/>
              <a:defRPr sz="2800"/>
            </a:lvl2pPr>
            <a:lvl3pPr marL="2743200" lvl="2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2400"/>
            </a:lvl3pPr>
            <a:lvl4pPr marL="3657600" lvl="3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2000"/>
            </a:lvl4pPr>
            <a:lvl5pPr marL="4572000" lvl="4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2000"/>
            </a:lvl5pPr>
            <a:lvl6pPr marL="54864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/>
            </a:lvl6pPr>
            <a:lvl7pPr marL="64008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/>
            </a:lvl7pPr>
            <a:lvl8pPr marL="73152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/>
            </a:lvl8pPr>
            <a:lvl9pPr marL="82296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5" name="Google Shape;155;p18"/>
          <p:cNvSpPr txBox="1">
            <a:spLocks noGrp="1"/>
          </p:cNvSpPr>
          <p:nvPr>
            <p:ph type="dt" idx="10"/>
          </p:nvPr>
        </p:nvSpPr>
        <p:spPr>
          <a:xfrm>
            <a:off x="12359468" y="12652413"/>
            <a:ext cx="1815404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8"/>
          <p:cNvSpPr txBox="1">
            <a:spLocks noGrp="1"/>
          </p:cNvSpPr>
          <p:nvPr>
            <p:ph type="ftr" idx="11"/>
          </p:nvPr>
        </p:nvSpPr>
        <p:spPr>
          <a:xfrm>
            <a:off x="2584098" y="12652413"/>
            <a:ext cx="943373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Pivot to the Future</a:t>
            </a:r>
            <a:endParaRPr/>
          </a:p>
        </p:txBody>
      </p:sp>
      <p:sp>
        <p:nvSpPr>
          <p:cNvPr id="157" name="Google Shape;157;p18"/>
          <p:cNvSpPr txBox="1">
            <a:spLocks noGrp="1"/>
          </p:cNvSpPr>
          <p:nvPr>
            <p:ph type="sldNum" idx="12"/>
          </p:nvPr>
        </p:nvSpPr>
        <p:spPr>
          <a:xfrm>
            <a:off x="939568" y="12652413"/>
            <a:ext cx="130289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706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 txBox="1"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0" name="Google Shape;160;p19"/>
          <p:cNvSpPr>
            <a:spLocks noGrp="1"/>
          </p:cNvSpPr>
          <p:nvPr>
            <p:ph type="pic" idx="2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CBA052"/>
              </a:buClr>
              <a:buSzPts val="368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B5C"/>
              </a:buClr>
              <a:buSzPts val="3360"/>
              <a:buFont typeface="Arial"/>
              <a:buNone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41E42"/>
              </a:buClr>
              <a:buSzPts val="2880"/>
              <a:buFont typeface="Calibri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41E42"/>
              </a:buClr>
              <a:buSzPts val="2400"/>
              <a:buFont typeface="Calibri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41E42"/>
              </a:buClr>
              <a:buSzPts val="2400"/>
              <a:buFont typeface="Calibri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61" name="Google Shape;161;p19"/>
          <p:cNvSpPr txBox="1">
            <a:spLocks noGrp="1"/>
          </p:cNvSpPr>
          <p:nvPr>
            <p:ph type="body" idx="1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914400" lvl="0" indent="-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1840"/>
              <a:buNone/>
              <a:defRPr sz="3200"/>
            </a:lvl1pPr>
            <a:lvl2pPr marL="1828800" lvl="1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80"/>
              <a:buNone/>
              <a:defRPr sz="2800"/>
            </a:lvl2pPr>
            <a:lvl3pPr marL="2743200" lvl="2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2400"/>
            </a:lvl3pPr>
            <a:lvl4pPr marL="3657600" lvl="3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2000"/>
            </a:lvl4pPr>
            <a:lvl5pPr marL="4572000" lvl="4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2000"/>
            </a:lvl5pPr>
            <a:lvl6pPr marL="54864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/>
            </a:lvl6pPr>
            <a:lvl7pPr marL="64008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/>
            </a:lvl7pPr>
            <a:lvl8pPr marL="73152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/>
            </a:lvl8pPr>
            <a:lvl9pPr marL="82296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2" name="Google Shape;162;p19"/>
          <p:cNvSpPr txBox="1">
            <a:spLocks noGrp="1"/>
          </p:cNvSpPr>
          <p:nvPr>
            <p:ph type="dt" idx="10"/>
          </p:nvPr>
        </p:nvSpPr>
        <p:spPr>
          <a:xfrm>
            <a:off x="12359468" y="12652413"/>
            <a:ext cx="1815404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9"/>
          <p:cNvSpPr txBox="1">
            <a:spLocks noGrp="1"/>
          </p:cNvSpPr>
          <p:nvPr>
            <p:ph type="ftr" idx="11"/>
          </p:nvPr>
        </p:nvSpPr>
        <p:spPr>
          <a:xfrm>
            <a:off x="2584098" y="12652413"/>
            <a:ext cx="943373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Pivot to the Future</a:t>
            </a:r>
            <a:endParaRPr/>
          </a:p>
        </p:txBody>
      </p:sp>
      <p:sp>
        <p:nvSpPr>
          <p:cNvPr id="164" name="Google Shape;164;p19"/>
          <p:cNvSpPr txBox="1">
            <a:spLocks noGrp="1"/>
          </p:cNvSpPr>
          <p:nvPr>
            <p:ph type="sldNum" idx="12"/>
          </p:nvPr>
        </p:nvSpPr>
        <p:spPr>
          <a:xfrm>
            <a:off x="939568" y="12652413"/>
            <a:ext cx="130289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205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5614416"/>
            <a:ext cx="18900648" cy="627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EB8A2-7356-4024-8234-C6059E049090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6A-3BDA-4D91-9A1D-4861668E80A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970ADEE-B9EB-5631-F006-71DBF8D9D00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743200" y="3739896"/>
            <a:ext cx="18900648" cy="1107996"/>
          </a:xfrm>
        </p:spPr>
        <p:txBody>
          <a:bodyPr anchor="t" anchorCtr="0">
            <a:spAutoFit/>
          </a:bodyPr>
          <a:lstStyle>
            <a:lvl1pPr marL="0" indent="0">
              <a:buNone/>
              <a:defRPr sz="7200" b="0">
                <a:solidFill>
                  <a:srgbClr val="CBA058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72086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>
            <a:spLocks noGrp="1"/>
          </p:cNvSpPr>
          <p:nvPr>
            <p:ph type="pic" idx="2"/>
          </p:nvPr>
        </p:nvSpPr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CBA052"/>
              </a:buClr>
              <a:buSzPts val="368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B5C"/>
              </a:buClr>
              <a:buSzPts val="3360"/>
              <a:buFont typeface="Arial"/>
              <a:buNone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41E42"/>
              </a:buClr>
              <a:buSzPts val="2880"/>
              <a:buFont typeface="Calibri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41E42"/>
              </a:buClr>
              <a:buSzPts val="2400"/>
              <a:buFont typeface="Calibri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41E42"/>
              </a:buClr>
              <a:buSzPts val="2400"/>
              <a:buFont typeface="Calibri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dt" idx="10"/>
          </p:nvPr>
        </p:nvSpPr>
        <p:spPr>
          <a:xfrm>
            <a:off x="12359468" y="12652413"/>
            <a:ext cx="1815404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ftr" idx="11"/>
          </p:nvPr>
        </p:nvSpPr>
        <p:spPr>
          <a:xfrm>
            <a:off x="2584098" y="12652413"/>
            <a:ext cx="943373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Pivot to the Future</a:t>
            </a:r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939568" y="12652413"/>
            <a:ext cx="130289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635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82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82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EB8A2-7356-4024-8234-C6059E049090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6A-3BDA-4D91-9A1D-4861668E8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25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1" y="3931920"/>
            <a:ext cx="8991600" cy="79552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49200" y="3931920"/>
            <a:ext cx="8991599" cy="79552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EB8A2-7356-4024-8234-C6059E049090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6A-3BDA-4D91-9A1D-4861668E8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67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0" y="3739896"/>
            <a:ext cx="8988552" cy="1106424"/>
          </a:xfrm>
        </p:spPr>
        <p:txBody>
          <a:bodyPr anchor="t" anchorCtr="0">
            <a:noAutofit/>
          </a:bodyPr>
          <a:lstStyle>
            <a:lvl1pPr marL="0" indent="0">
              <a:buNone/>
              <a:defRPr sz="7200" b="0">
                <a:solidFill>
                  <a:srgbClr val="CBA058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3200" y="5614416"/>
            <a:ext cx="8988552" cy="62727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652250" y="3739896"/>
            <a:ext cx="8988550" cy="1106425"/>
          </a:xfrm>
        </p:spPr>
        <p:txBody>
          <a:bodyPr anchor="t" anchorCtr="0">
            <a:noAutofit/>
          </a:bodyPr>
          <a:lstStyle>
            <a:lvl1pPr marL="0" indent="0">
              <a:buNone/>
              <a:defRPr sz="7200" b="0">
                <a:solidFill>
                  <a:srgbClr val="CBA058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652250" y="5614416"/>
            <a:ext cx="8988552" cy="627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EB8A2-7356-4024-8234-C6059E049090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6A-3BDA-4D91-9A1D-4861668E80A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9B92B57-CC19-24BF-A584-09ADC1AED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9736" y="1545336"/>
            <a:ext cx="17748504" cy="1389888"/>
          </a:xfrm>
          <a:prstGeom prst="rect">
            <a:avLst/>
          </a:prstGeom>
          <a:solidFill>
            <a:schemeClr val="bg1"/>
          </a:solidFill>
        </p:spPr>
        <p:txBody>
          <a:bodyPr vert="horz" lIns="457200" tIns="0" rIns="45720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2013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0" y="3739896"/>
            <a:ext cx="18900648" cy="1107996"/>
          </a:xfrm>
        </p:spPr>
        <p:txBody>
          <a:bodyPr anchor="t" anchorCtr="0">
            <a:spAutoFit/>
          </a:bodyPr>
          <a:lstStyle>
            <a:lvl1pPr marL="0" indent="0">
              <a:buNone/>
              <a:defRPr sz="7200" b="0">
                <a:solidFill>
                  <a:srgbClr val="CBA058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0150" y="5617028"/>
            <a:ext cx="8988552" cy="62701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655296" y="5617028"/>
            <a:ext cx="8988552" cy="62701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EB8A2-7356-4024-8234-C6059E049090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6A-3BDA-4D91-9A1D-4861668E80A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E708D39-5620-AC00-2B2F-DAC69F486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9736" y="1545336"/>
            <a:ext cx="17748504" cy="1389888"/>
          </a:xfrm>
          <a:prstGeom prst="rect">
            <a:avLst/>
          </a:prstGeom>
          <a:solidFill>
            <a:schemeClr val="bg1"/>
          </a:solidFill>
        </p:spPr>
        <p:txBody>
          <a:bodyPr vert="horz" lIns="457200" tIns="0" rIns="45720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23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1" y="3931920"/>
            <a:ext cx="5632704" cy="79552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75648" y="3931920"/>
            <a:ext cx="5632704" cy="79552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EB8A2-7356-4024-8234-C6059E049090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6A-3BDA-4D91-9A1D-4861668E80A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4DFDB1B-7228-4288-1B04-DEC3F23789A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6008095" y="3931920"/>
            <a:ext cx="5632704" cy="79552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1241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_Gold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1" y="5038345"/>
            <a:ext cx="5632704" cy="6848854"/>
          </a:xfrm>
          <a:prstGeom prst="roundRect">
            <a:avLst>
              <a:gd name="adj" fmla="val 7081"/>
            </a:avLst>
          </a:prstGeom>
          <a:ln w="63500">
            <a:solidFill>
              <a:srgbClr val="CBA058"/>
            </a:solidFill>
          </a:ln>
        </p:spPr>
        <p:txBody>
          <a:bodyPr lIns="457200" tIns="914400" rIns="457200" bIns="4572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EB8A2-7356-4024-8234-C6059E049090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6A-3BDA-4D91-9A1D-4861668E80A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560824B-F4EC-E203-1872-FA10DE86ECC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377172" y="5038345"/>
            <a:ext cx="5632704" cy="6848854"/>
          </a:xfrm>
          <a:prstGeom prst="roundRect">
            <a:avLst>
              <a:gd name="adj" fmla="val 7081"/>
            </a:avLst>
          </a:prstGeom>
          <a:ln w="63500">
            <a:solidFill>
              <a:srgbClr val="CBA058"/>
            </a:solidFill>
          </a:ln>
        </p:spPr>
        <p:txBody>
          <a:bodyPr lIns="457200" tIns="914400" rIns="457200" bIns="4572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C3A40AC-5650-A0D5-28B9-8E0B4AD4B9E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6011144" y="5038344"/>
            <a:ext cx="5632704" cy="6848854"/>
          </a:xfrm>
          <a:prstGeom prst="roundRect">
            <a:avLst>
              <a:gd name="adj" fmla="val 7081"/>
            </a:avLst>
          </a:prstGeom>
          <a:ln w="63500">
            <a:solidFill>
              <a:srgbClr val="CBA058"/>
            </a:solidFill>
          </a:ln>
        </p:spPr>
        <p:txBody>
          <a:bodyPr lIns="457200" tIns="914400" rIns="457200" bIns="4572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8642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C8E3B0AB-F57A-0E36-D9B1-D162291B57F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10000"/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-726618" y="9984017"/>
            <a:ext cx="4457700" cy="44577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59736" y="1545336"/>
            <a:ext cx="17748504" cy="1389888"/>
          </a:xfrm>
          <a:prstGeom prst="rect">
            <a:avLst/>
          </a:prstGeom>
        </p:spPr>
        <p:txBody>
          <a:bodyPr vert="horz" lIns="457200" tIns="0" rIns="45720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0" y="3931920"/>
            <a:ext cx="18900648" cy="79552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815048" y="12838176"/>
            <a:ext cx="1828800" cy="1920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64AECA"/>
                </a:solidFill>
              </a:defRPr>
            </a:lvl1pPr>
          </a:lstStyle>
          <a:p>
            <a:fld id="{472EB8A2-7356-4024-8234-C6059E049090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4949" y="12712701"/>
            <a:ext cx="9619488" cy="54864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2400">
                <a:solidFill>
                  <a:srgbClr val="64AECA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815048" y="12712701"/>
            <a:ext cx="1828800" cy="54864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2400">
                <a:solidFill>
                  <a:srgbClr val="64AECA"/>
                </a:solidFill>
              </a:defRPr>
            </a:lvl1pPr>
          </a:lstStyle>
          <a:p>
            <a:fld id="{7D76316A-3BDA-4D91-9A1D-4861668E80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8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5" r:id="rId3"/>
    <p:sldLayoutId id="2147483663" r:id="rId4"/>
    <p:sldLayoutId id="2147483664" r:id="rId5"/>
    <p:sldLayoutId id="2147483665" r:id="rId6"/>
    <p:sldLayoutId id="2147483673" r:id="rId7"/>
    <p:sldLayoutId id="2147483672" r:id="rId8"/>
    <p:sldLayoutId id="2147483677" r:id="rId9"/>
    <p:sldLayoutId id="2147483674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10000" b="1" kern="1200">
          <a:solidFill>
            <a:srgbClr val="003B5E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100000"/>
        </a:lnSpc>
        <a:spcBef>
          <a:spcPts val="3600"/>
        </a:spcBef>
        <a:buClr>
          <a:srgbClr val="CBA058"/>
        </a:buClr>
        <a:buSzPct val="115000"/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1828800" rtl="0" eaLnBrk="1" latinLnBrk="0" hangingPunct="1">
        <a:lnSpc>
          <a:spcPct val="100000"/>
        </a:lnSpc>
        <a:spcBef>
          <a:spcPts val="1800"/>
        </a:spcBef>
        <a:buClr>
          <a:srgbClr val="FFC226"/>
        </a:buClr>
        <a:buSzPct val="115000"/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1828800" rtl="0" eaLnBrk="1" latinLnBrk="0" hangingPunct="1">
        <a:lnSpc>
          <a:spcPct val="100000"/>
        </a:lnSpc>
        <a:spcBef>
          <a:spcPts val="1800"/>
        </a:spcBef>
        <a:buClr>
          <a:srgbClr val="6B9664"/>
        </a:buClr>
        <a:buSzPct val="115000"/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1828800" rtl="0" eaLnBrk="1" latinLnBrk="0" hangingPunct="1">
        <a:lnSpc>
          <a:spcPct val="100000"/>
        </a:lnSpc>
        <a:spcBef>
          <a:spcPts val="1800"/>
        </a:spcBef>
        <a:buClr>
          <a:srgbClr val="64AECA"/>
        </a:buClr>
        <a:buSzPct val="115000"/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1828800" rtl="0" eaLnBrk="1" latinLnBrk="0" hangingPunct="1">
        <a:lnSpc>
          <a:spcPct val="100000"/>
        </a:lnSpc>
        <a:spcBef>
          <a:spcPts val="1800"/>
        </a:spcBef>
        <a:buClr>
          <a:srgbClr val="003B5E"/>
        </a:buClr>
        <a:buSzPct val="115000"/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" y="0"/>
            <a:ext cx="24377904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939568" y="3651250"/>
            <a:ext cx="22488164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3306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A052"/>
              </a:buClr>
              <a:buSzPts val="322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14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B5C"/>
              </a:buClr>
              <a:buSzPts val="288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41E42"/>
              </a:buClr>
              <a:buSzPts val="2400"/>
              <a:buFont typeface="Calibri"/>
              <a:buChar char="‒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576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41E42"/>
              </a:buClr>
              <a:buSzPts val="2160"/>
              <a:buFont typeface="Calibri"/>
              <a:buChar char="&gt;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576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41E42"/>
              </a:buClr>
              <a:buSzPts val="216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12359468" y="12652413"/>
            <a:ext cx="1815404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CBA05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2584098" y="12652413"/>
            <a:ext cx="943373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CBA05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Pivot to the Future</a:t>
            </a:r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939568" y="12652413"/>
            <a:ext cx="130289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rgbClr val="041E4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rgbClr val="041E4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rgbClr val="041E4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rgbClr val="041E4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rgbClr val="041E4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rgbClr val="041E4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rgbClr val="041E4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rgbClr val="041E4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rgbClr val="041E4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596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8262" marR="0" lvl="0" indent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Tx/>
        <a:buNone/>
        <a:defRPr lang="en-US" sz="2800" b="0" i="0" u="none" strike="noStrike" cap="none" dirty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9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5A24D-9AA3-1E6E-2126-EE1738CFB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&#10;&#10;Description automatically generated">
            <a:extLst>
              <a:ext uri="{FF2B5EF4-FFF2-40B4-BE49-F238E27FC236}">
                <a16:creationId xmlns:a16="http://schemas.microsoft.com/office/drawing/2014/main" id="{06F26497-0446-9705-5200-E4F4D6261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3361C42-86B2-B3E5-1198-6F6E3F4F3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26248" y="1639093"/>
            <a:ext cx="12344400" cy="2800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85E614-C078-A9D4-B657-765A7934CF17}"/>
              </a:ext>
            </a:extLst>
          </p:cNvPr>
          <p:cNvSpPr txBox="1"/>
          <p:nvPr/>
        </p:nvSpPr>
        <p:spPr>
          <a:xfrm>
            <a:off x="4325833" y="8574170"/>
            <a:ext cx="1320219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b="1" kern="0" dirty="0">
                <a:solidFill>
                  <a:srgbClr val="CBA052"/>
                </a:solidFill>
                <a:latin typeface="Arial"/>
                <a:cs typeface="Arial"/>
                <a:sym typeface="Arial"/>
              </a:rPr>
              <a:t>Matt Herridge</a:t>
            </a:r>
          </a:p>
          <a:p>
            <a:pPr defTabSz="1828800">
              <a:buClr>
                <a:srgbClr val="000000"/>
              </a:buClr>
            </a:pPr>
            <a:r>
              <a:rPr lang="en-US" sz="4800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Cabinet Secretary </a:t>
            </a:r>
          </a:p>
          <a:p>
            <a:pPr defTabSz="1828800">
              <a:buClr>
                <a:srgbClr val="000000"/>
              </a:buClr>
            </a:pPr>
            <a:r>
              <a:rPr lang="en-US" sz="4800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West Virginia Department of Commerce</a:t>
            </a:r>
          </a:p>
          <a:p>
            <a:pPr defTabSz="1828800">
              <a:buClr>
                <a:srgbClr val="000000"/>
              </a:buClr>
            </a:pPr>
            <a:r>
              <a:rPr lang="en-US" sz="4800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(304) 558-2234   </a:t>
            </a:r>
            <a:r>
              <a:rPr lang="en-US" sz="4800" b="1" kern="0" dirty="0">
                <a:solidFill>
                  <a:srgbClr val="CBA052"/>
                </a:solidFill>
                <a:latin typeface="Arial"/>
                <a:cs typeface="Arial"/>
                <a:sym typeface="Arial"/>
              </a:rPr>
              <a:t>|   </a:t>
            </a:r>
            <a:r>
              <a:rPr lang="en-US" sz="4800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Matt.Herridge@wv.gov</a:t>
            </a:r>
          </a:p>
        </p:txBody>
      </p:sp>
    </p:spTree>
    <p:extLst>
      <p:ext uri="{BB962C8B-B14F-4D97-AF65-F5344CB8AC3E}">
        <p14:creationId xmlns:p14="http://schemas.microsoft.com/office/powerpoint/2010/main" val="836283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8E207-33F1-D2E5-B68C-9C94E1105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D2CC14C-45B7-4673-D90E-A8C624F52F30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t="781" b="781"/>
          <a:stretch>
            <a:fillRect/>
          </a:stretch>
        </p:blipFill>
        <p:spPr/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8E54C0C6-B3AD-BD9D-E337-1FA10A5BA482}"/>
              </a:ext>
            </a:extLst>
          </p:cNvPr>
          <p:cNvSpPr txBox="1">
            <a:spLocks/>
          </p:cNvSpPr>
          <p:nvPr/>
        </p:nvSpPr>
        <p:spPr>
          <a:xfrm>
            <a:off x="4989445" y="9817136"/>
            <a:ext cx="12085982" cy="3200400"/>
          </a:xfrm>
          <a:prstGeom prst="rect">
            <a:avLst/>
          </a:prstGeom>
          <a:solidFill>
            <a:srgbClr val="003A5F">
              <a:alpha val="85000"/>
            </a:srgbClr>
          </a:solidFill>
          <a:ln>
            <a:noFill/>
          </a:ln>
        </p:spPr>
        <p:txBody>
          <a:bodyPr spcFirstLastPara="1" wrap="square" lIns="914400" tIns="0" rIns="91440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eaLnBrk="1" hangingPunct="1">
              <a:lnSpc>
                <a:spcPct val="90000"/>
              </a:lnSpc>
              <a:buClr>
                <a:schemeClr val="lt1"/>
              </a:buClr>
              <a:buSzPts val="4800"/>
              <a:buFont typeface="Calibri"/>
              <a:buNone/>
              <a:defRPr sz="4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eaLnBrk="1" hangingPunct="1">
              <a:buSzPts val="1400"/>
              <a:buNone/>
              <a:defRPr sz="1800"/>
            </a:lvl2pPr>
            <a:lvl3pPr eaLnBrk="1" hangingPunct="1">
              <a:buSzPts val="1400"/>
              <a:buNone/>
              <a:defRPr sz="1800"/>
            </a:lvl3pPr>
            <a:lvl4pPr eaLnBrk="1" hangingPunct="1">
              <a:buSzPts val="1400"/>
              <a:buNone/>
              <a:defRPr sz="1800"/>
            </a:lvl4pPr>
            <a:lvl5pPr eaLnBrk="1" hangingPunct="1">
              <a:buSzPts val="1400"/>
              <a:buNone/>
              <a:defRPr sz="1800"/>
            </a:lvl5pPr>
            <a:lvl6pPr eaLnBrk="1" hangingPunct="1">
              <a:buSzPts val="1400"/>
              <a:buNone/>
              <a:defRPr sz="1800"/>
            </a:lvl6pPr>
            <a:lvl7pPr eaLnBrk="1" hangingPunct="1">
              <a:buSzPts val="1400"/>
              <a:buNone/>
              <a:defRPr sz="1800"/>
            </a:lvl7pPr>
            <a:lvl8pPr eaLnBrk="1" hangingPunct="1">
              <a:buSzPts val="1400"/>
              <a:buNone/>
              <a:defRPr sz="1800"/>
            </a:lvl8pPr>
            <a:lvl9pPr eaLnBrk="1" hangingPunct="1">
              <a:buSzPts val="1400"/>
              <a:buNone/>
              <a:defRPr sz="1800"/>
            </a:lvl9pPr>
          </a:lstStyle>
          <a:p>
            <a:pPr defTabSz="1828800">
              <a:buClr>
                <a:srgbClr val="FFFFFF"/>
              </a:buClr>
            </a:pPr>
            <a:r>
              <a:rPr lang="en-US" sz="9600" kern="0" dirty="0">
                <a:solidFill>
                  <a:srgbClr val="FFFFFF"/>
                </a:solidFill>
              </a:rPr>
              <a:t>The Turning Point </a:t>
            </a:r>
          </a:p>
        </p:txBody>
      </p:sp>
    </p:spTree>
    <p:extLst>
      <p:ext uri="{BB962C8B-B14F-4D97-AF65-F5344CB8AC3E}">
        <p14:creationId xmlns:p14="http://schemas.microsoft.com/office/powerpoint/2010/main" val="2550480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CA1140F-7B2A-48D1-861E-A5F0AE54B3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06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EA154-A332-53CC-B553-06627B69C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&#10;&#10;Description automatically generated">
            <a:extLst>
              <a:ext uri="{FF2B5EF4-FFF2-40B4-BE49-F238E27FC236}">
                <a16:creationId xmlns:a16="http://schemas.microsoft.com/office/drawing/2014/main" id="{53E1EFF6-753A-CFB3-41D6-9B6491C0F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A1A31CF-A124-402B-E8BB-96029B689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26248" y="1639093"/>
            <a:ext cx="12344400" cy="2800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D9FC0E-2427-5EFB-5A51-9FBF5CE8B082}"/>
              </a:ext>
            </a:extLst>
          </p:cNvPr>
          <p:cNvSpPr txBox="1"/>
          <p:nvPr/>
        </p:nvSpPr>
        <p:spPr>
          <a:xfrm>
            <a:off x="4325833" y="8574170"/>
            <a:ext cx="1320219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b="1" kern="0" dirty="0">
                <a:solidFill>
                  <a:srgbClr val="CBA052"/>
                </a:solidFill>
                <a:latin typeface="Arial"/>
                <a:cs typeface="Arial"/>
                <a:sym typeface="Arial"/>
              </a:rPr>
              <a:t>Matt Herridge</a:t>
            </a:r>
          </a:p>
          <a:p>
            <a:pPr defTabSz="1828800">
              <a:buClr>
                <a:srgbClr val="000000"/>
              </a:buClr>
            </a:pPr>
            <a:r>
              <a:rPr lang="en-US" sz="4800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Cabinet Secretary </a:t>
            </a:r>
          </a:p>
          <a:p>
            <a:pPr defTabSz="1828800">
              <a:buClr>
                <a:srgbClr val="000000"/>
              </a:buClr>
            </a:pPr>
            <a:r>
              <a:rPr lang="en-US" sz="4800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West Virginia Department of Commerce</a:t>
            </a:r>
          </a:p>
          <a:p>
            <a:pPr defTabSz="1828800">
              <a:buClr>
                <a:srgbClr val="000000"/>
              </a:buClr>
            </a:pPr>
            <a:r>
              <a:rPr lang="en-US" sz="4800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(304) 558-2234   </a:t>
            </a:r>
            <a:r>
              <a:rPr lang="en-US" sz="4800" b="1" kern="0" dirty="0">
                <a:solidFill>
                  <a:srgbClr val="CBA052"/>
                </a:solidFill>
                <a:latin typeface="Arial"/>
                <a:cs typeface="Arial"/>
                <a:sym typeface="Arial"/>
              </a:rPr>
              <a:t>|   </a:t>
            </a:r>
            <a:r>
              <a:rPr lang="en-US" sz="4800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Matt.Herridge@wv.gov</a:t>
            </a:r>
          </a:p>
        </p:txBody>
      </p:sp>
    </p:spTree>
    <p:extLst>
      <p:ext uri="{BB962C8B-B14F-4D97-AF65-F5344CB8AC3E}">
        <p14:creationId xmlns:p14="http://schemas.microsoft.com/office/powerpoint/2010/main" val="2943040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slands-0922">
            <a:hlinkClick r:id="" action="ppaction://media"/>
            <a:extLst>
              <a:ext uri="{FF2B5EF4-FFF2-40B4-BE49-F238E27FC236}">
                <a16:creationId xmlns:a16="http://schemas.microsoft.com/office/drawing/2014/main" id="{0E92D659-C0F0-4BC8-8DAC-333D25BF5F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182087B-C87A-4646-A8D7-AC46F6297B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4193983" y="10846785"/>
            <a:ext cx="7086598" cy="1607606"/>
          </a:xfrm>
          <a:prstGeom prst="rect">
            <a:avLst/>
          </a:prstGeom>
          <a:effectLst>
            <a:glow rad="1498600">
              <a:schemeClr val="bg1">
                <a:alpha val="75000"/>
              </a:schemeClr>
            </a:glo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C7E37F-3BBC-46E1-BF76-F4BDE9D545D6}"/>
              </a:ext>
            </a:extLst>
          </p:cNvPr>
          <p:cNvSpPr txBox="1"/>
          <p:nvPr/>
        </p:nvSpPr>
        <p:spPr>
          <a:xfrm>
            <a:off x="0" y="8405239"/>
            <a:ext cx="24384000" cy="2000741"/>
          </a:xfrm>
          <a:prstGeom prst="rect">
            <a:avLst/>
          </a:prstGeom>
          <a:noFill/>
        </p:spPr>
        <p:txBody>
          <a:bodyPr wrap="square" lIns="914400" tIns="0" rIns="914400" bIns="0" rtlCol="0" anchor="ctr" anchorCtr="0">
            <a:spAutoFit/>
          </a:bodyPr>
          <a:lstStyle/>
          <a:p>
            <a:pPr algn="r" defTabSz="1828800">
              <a:lnSpc>
                <a:spcPts val="17000"/>
              </a:lnSpc>
              <a:buClr>
                <a:srgbClr val="000000"/>
              </a:buClr>
            </a:pPr>
            <a:r>
              <a:rPr lang="en-US" sz="10800" b="1" kern="0" dirty="0">
                <a:solidFill>
                  <a:srgbClr val="003A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Gradually, Then Suddenly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CC632-77AA-DBE1-E069-EF1880222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128A6-E30D-15FC-166A-A7483F6698E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3A5F"/>
          </a:solidFill>
        </p:spPr>
        <p:txBody>
          <a:bodyPr>
            <a:normAutofit/>
          </a:bodyPr>
          <a:lstStyle/>
          <a:p>
            <a:r>
              <a:rPr lang="en-US" dirty="0"/>
              <a:t>Keeping it Simple – Principle of Parsimony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1E0C4C-A19C-C3ED-9089-FF054C878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9569" y="3215472"/>
            <a:ext cx="22488162" cy="8983456"/>
          </a:xfrm>
        </p:spPr>
        <p:txBody>
          <a:bodyPr>
            <a:noAutofit/>
          </a:bodyPr>
          <a:lstStyle/>
          <a:p>
            <a:pPr marL="694944" indent="-694944">
              <a:lnSpc>
                <a:spcPts val="5200"/>
              </a:lnSpc>
              <a:spcBef>
                <a:spcPts val="1600"/>
              </a:spcBef>
            </a:pPr>
            <a:r>
              <a:rPr lang="en-US" sz="6400" b="1" dirty="0">
                <a:solidFill>
                  <a:srgbClr val="003A5F"/>
                </a:solidFill>
              </a:rPr>
              <a:t>Smart Growth : The Basics</a:t>
            </a:r>
          </a:p>
          <a:p>
            <a:pPr marL="694944" indent="-694944">
              <a:lnSpc>
                <a:spcPts val="5200"/>
              </a:lnSpc>
              <a:spcBef>
                <a:spcPts val="1600"/>
              </a:spcBef>
            </a:pPr>
            <a:endParaRPr lang="en-US" sz="6400" b="1" dirty="0">
              <a:solidFill>
                <a:srgbClr val="003A5F"/>
              </a:solidFill>
            </a:endParaRPr>
          </a:p>
          <a:p>
            <a:pPr marL="694944" indent="-694944">
              <a:lnSpc>
                <a:spcPts val="5200"/>
              </a:lnSpc>
              <a:spcBef>
                <a:spcPts val="1600"/>
              </a:spcBef>
            </a:pPr>
            <a:r>
              <a:rPr lang="en-US" sz="6400" b="1" dirty="0">
                <a:solidFill>
                  <a:srgbClr val="003A5F"/>
                </a:solidFill>
              </a:rPr>
              <a:t>Expand Supply of Essentials: energy, housing, careers…</a:t>
            </a:r>
          </a:p>
          <a:p>
            <a:pPr marL="694944" indent="-694944">
              <a:lnSpc>
                <a:spcPts val="5200"/>
              </a:lnSpc>
              <a:spcBef>
                <a:spcPts val="1600"/>
              </a:spcBef>
            </a:pPr>
            <a:endParaRPr lang="en-US" sz="6400" b="1" dirty="0">
              <a:solidFill>
                <a:srgbClr val="003A5F"/>
              </a:solidFill>
            </a:endParaRPr>
          </a:p>
          <a:p>
            <a:pPr marL="694944" indent="-694944">
              <a:lnSpc>
                <a:spcPts val="5200"/>
              </a:lnSpc>
              <a:spcBef>
                <a:spcPts val="1600"/>
              </a:spcBef>
            </a:pPr>
            <a:r>
              <a:rPr lang="en-US" sz="6400" b="1" dirty="0">
                <a:solidFill>
                  <a:srgbClr val="003A5F"/>
                </a:solidFill>
              </a:rPr>
              <a:t>Desirable Place to Live – Quality of Life</a:t>
            </a:r>
          </a:p>
          <a:p>
            <a:pPr marL="694944" indent="-694944">
              <a:lnSpc>
                <a:spcPts val="5200"/>
              </a:lnSpc>
              <a:spcBef>
                <a:spcPts val="1600"/>
              </a:spcBef>
            </a:pPr>
            <a:endParaRPr lang="en-US" sz="6400" b="1" i="1" dirty="0">
              <a:solidFill>
                <a:srgbClr val="003A5F"/>
              </a:solidFill>
            </a:endParaRPr>
          </a:p>
          <a:p>
            <a:pPr marL="694944" indent="-694944">
              <a:lnSpc>
                <a:spcPts val="5200"/>
              </a:lnSpc>
              <a:spcBef>
                <a:spcPts val="1600"/>
              </a:spcBef>
            </a:pPr>
            <a:r>
              <a:rPr lang="en-US" sz="6400" b="1" i="1" dirty="0">
                <a:solidFill>
                  <a:srgbClr val="003A5F"/>
                </a:solidFill>
              </a:rPr>
              <a:t>How?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0E459-29D0-B5B8-5C24-C73158FA21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00000000-1234-1234-1234-123412341234}" type="slidenum">
              <a:rPr lang="en-US" kern="0"/>
              <a:pPr defTabSz="1828800">
                <a:buClr>
                  <a:srgbClr val="000000"/>
                </a:buClr>
              </a:pPr>
              <a:t>3</a:t>
            </a:fld>
            <a:endParaRPr lang="en-US" kern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20252B-6E12-BA72-9A27-F9006B40D37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r>
              <a:rPr lang="en-US" kern="0" dirty="0"/>
              <a:t>West Virginia’s Suddenly Moment </a:t>
            </a:r>
          </a:p>
        </p:txBody>
      </p:sp>
    </p:spTree>
    <p:extLst>
      <p:ext uri="{BB962C8B-B14F-4D97-AF65-F5344CB8AC3E}">
        <p14:creationId xmlns:p14="http://schemas.microsoft.com/office/powerpoint/2010/main" val="2813707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859DA-55CC-8D5D-7245-9D06A1946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4541DE6D-8BE7-B84A-1C77-E431DB5F804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2"/>
          <a:srcRect t="17046" b="7954"/>
          <a:stretch/>
        </p:blipFill>
        <p:spPr>
          <a:xfrm>
            <a:off x="0" y="0"/>
            <a:ext cx="24384000" cy="13716000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4F2B050-6F1B-480E-EF32-0331418818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" y="9817136"/>
            <a:ext cx="24377904" cy="3200400"/>
          </a:xfrm>
          <a:solidFill>
            <a:srgbClr val="003A5F">
              <a:alpha val="85000"/>
            </a:srgbClr>
          </a:solidFill>
        </p:spPr>
        <p:txBody>
          <a:bodyPr spcFirstLastPara="1" wrap="square" lIns="457200" tIns="0" rIns="914400" bIns="0" anchor="ctr" anchorCtr="0">
            <a:normAutofit/>
          </a:bodyPr>
          <a:lstStyle/>
          <a:p>
            <a:pPr algn="ctr"/>
            <a:r>
              <a:rPr lang="en-US" dirty="0"/>
              <a:t>The Call – Opportunity and Optimism </a:t>
            </a:r>
          </a:p>
        </p:txBody>
      </p:sp>
    </p:spTree>
    <p:extLst>
      <p:ext uri="{BB962C8B-B14F-4D97-AF65-F5344CB8AC3E}">
        <p14:creationId xmlns:p14="http://schemas.microsoft.com/office/powerpoint/2010/main" val="265626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snt_EcoDevStrategy_DEVO">
            <a:hlinkClick r:id="" action="ppaction://media"/>
            <a:extLst>
              <a:ext uri="{FF2B5EF4-FFF2-40B4-BE49-F238E27FC236}">
                <a16:creationId xmlns:a16="http://schemas.microsoft.com/office/drawing/2014/main" id="{766AEEBD-B541-A61B-D748-F0A5F4F889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064756-61D1-4883-D7A7-82254694D1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>
                <a:solidFill>
                  <a:srgbClr val="FFC226"/>
                </a:solidFill>
              </a:rPr>
              <a:t>#</a:t>
            </a:r>
            <a:r>
              <a:rPr lang="en-US" dirty="0"/>
              <a:t>YES</a:t>
            </a:r>
            <a:r>
              <a:rPr lang="en-US" baseline="0" dirty="0">
                <a:solidFill>
                  <a:srgbClr val="FFC226"/>
                </a:solidFill>
              </a:rPr>
              <a:t>WV</a:t>
            </a:r>
            <a:r>
              <a:rPr lang="en-US" baseline="0" dirty="0"/>
              <a:t> Strategy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E48892-B2CC-5F18-24F9-076EBA9FC7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Economic development focus, alignment and priorities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0829C7-36EF-99A1-F75A-3BFAA27ADAD4}"/>
              </a:ext>
            </a:extLst>
          </p:cNvPr>
          <p:cNvCxnSpPr/>
          <p:nvPr/>
        </p:nvCxnSpPr>
        <p:spPr>
          <a:xfrm>
            <a:off x="3200400" y="0"/>
            <a:ext cx="0" cy="3337560"/>
          </a:xfrm>
          <a:prstGeom prst="line">
            <a:avLst/>
          </a:prstGeom>
          <a:ln w="63500" cap="rnd" cmpd="sng">
            <a:solidFill>
              <a:srgbClr val="CBA0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ACA8119D-C68C-8BD4-AD17-0E1E2355E9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66987" y="3300984"/>
            <a:ext cx="492486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3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phic 28">
            <a:extLst>
              <a:ext uri="{FF2B5EF4-FFF2-40B4-BE49-F238E27FC236}">
                <a16:creationId xmlns:a16="http://schemas.microsoft.com/office/drawing/2014/main" id="{1F6C7C23-A177-274A-6919-30EC66A0B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CEE797-22E5-BAEA-DCA1-4AFE6B99F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400" y="1545336"/>
            <a:ext cx="12208764" cy="1389888"/>
          </a:xfrm>
          <a:solidFill>
            <a:srgbClr val="FFFFFF"/>
          </a:solidFill>
        </p:spPr>
        <p:txBody>
          <a:bodyPr/>
          <a:lstStyle/>
          <a:p>
            <a:r>
              <a:rPr lang="en-US" b="0" dirty="0">
                <a:solidFill>
                  <a:srgbClr val="CBA058"/>
                </a:solidFill>
              </a:rPr>
              <a:t>#</a:t>
            </a:r>
            <a:r>
              <a:rPr lang="en-US" dirty="0"/>
              <a:t>YES</a:t>
            </a:r>
            <a:r>
              <a:rPr lang="en-US" dirty="0">
                <a:solidFill>
                  <a:srgbClr val="CBA058"/>
                </a:solidFill>
              </a:rPr>
              <a:t>WV</a:t>
            </a:r>
            <a:r>
              <a:rPr lang="en-US" baseline="0" dirty="0"/>
              <a:t> Advantages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E8EFBD-3BDC-4DC0-4C83-02DCA34973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81450" y="4111752"/>
            <a:ext cx="18288000" cy="822960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1005A09-8A6D-54F0-A9DF-4C6EEF8F76D1}"/>
                  </a:ext>
                </a:extLst>
              </p14:cNvPr>
              <p14:cNvContentPartPr/>
              <p14:nvPr/>
            </p14:nvContentPartPr>
            <p14:xfrm>
              <a:off x="21087600" y="532890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1005A09-8A6D-54F0-A9DF-4C6EEF8F76D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078960" y="52389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721020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97577B3E-4C90-885E-A5B9-B34FB6D57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AF8AD2-D200-9991-1021-A2D871E3D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1545336"/>
            <a:ext cx="13520493" cy="1389888"/>
          </a:xfrm>
        </p:spPr>
        <p:txBody>
          <a:bodyPr>
            <a:normAutofit/>
          </a:bodyPr>
          <a:lstStyle/>
          <a:p>
            <a:r>
              <a:rPr lang="en-US" dirty="0"/>
              <a:t>Link strategy and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3ADAC-669D-A248-3910-80B23742A7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0" y="4480560"/>
            <a:ext cx="11370365" cy="740664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Connect economic development strategy to energy policy </a:t>
            </a:r>
            <a:br>
              <a:rPr lang="en-US" dirty="0"/>
            </a:br>
            <a:r>
              <a:rPr lang="en-US" dirty="0"/>
              <a:t>and workforce development strategy.</a:t>
            </a:r>
          </a:p>
        </p:txBody>
      </p:sp>
    </p:spTree>
    <p:extLst>
      <p:ext uri="{BB962C8B-B14F-4D97-AF65-F5344CB8AC3E}">
        <p14:creationId xmlns:p14="http://schemas.microsoft.com/office/powerpoint/2010/main" val="95841256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C1256D2D-AF58-96A2-49AA-A91B10314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flipH="1">
            <a:off x="0" y="0"/>
            <a:ext cx="24384000" cy="13716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2DEF73-A8AA-1157-E1BE-591614347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7143" y="4782312"/>
            <a:ext cx="5632704" cy="1106424"/>
          </a:xfrm>
        </p:spPr>
        <p:txBody>
          <a:bodyPr/>
          <a:lstStyle/>
          <a:p>
            <a:pPr algn="ctr"/>
            <a:r>
              <a:rPr lang="en-US" dirty="0"/>
              <a:t>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81CE5-95C8-C29C-C2C2-E718B20F9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77142" y="6199633"/>
            <a:ext cx="5820809" cy="7516368"/>
          </a:xfrm>
        </p:spPr>
        <p:txBody>
          <a:bodyPr>
            <a:normAutofit fontScale="55000" lnSpcReduction="20000"/>
          </a:bodyPr>
          <a:lstStyle/>
          <a:p>
            <a:pPr fontAlgn="base"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Agriculture and Biotechnology</a:t>
            </a:r>
          </a:p>
          <a:p>
            <a:pPr fontAlgn="base"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Artificial Intelligence/</a:t>
            </a:r>
            <a:br>
              <a:rPr lang="en-US" dirty="0"/>
            </a:br>
            <a:r>
              <a:rPr lang="en-US" dirty="0"/>
              <a:t>Data Centers</a:t>
            </a:r>
          </a:p>
          <a:p>
            <a:pPr fontAlgn="base"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Broadband and IT Infrastructure</a:t>
            </a:r>
          </a:p>
          <a:p>
            <a:pPr fontAlgn="base"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Cryptocurrency</a:t>
            </a:r>
          </a:p>
          <a:p>
            <a:pPr fontAlgn="base"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Cybersecurity</a:t>
            </a:r>
          </a:p>
          <a:p>
            <a:pPr fontAlgn="base"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Material Science</a:t>
            </a:r>
          </a:p>
          <a:p>
            <a:pPr fontAlgn="base"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Telecommunications</a:t>
            </a:r>
          </a:p>
          <a:p>
            <a:pPr fontAlgn="base"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Biometrics</a:t>
            </a:r>
          </a:p>
          <a:p>
            <a:pPr fontAlgn="base"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Digital Identity and Security</a:t>
            </a:r>
          </a:p>
          <a:p>
            <a:pPr fontAlgn="base"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Life Science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E818D53-AD00-F6FC-EF38-527ED0F5CC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34638" y="4782312"/>
            <a:ext cx="5632704" cy="1106425"/>
          </a:xfrm>
        </p:spPr>
        <p:txBody>
          <a:bodyPr/>
          <a:lstStyle/>
          <a:p>
            <a:pPr algn="ctr"/>
            <a:r>
              <a:rPr lang="en-US" dirty="0"/>
              <a:t>Energy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30C4F1-8005-C11B-C679-F05652047B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134637" y="6199632"/>
            <a:ext cx="5632704" cy="7054814"/>
          </a:xfrm>
        </p:spPr>
        <p:txBody>
          <a:bodyPr>
            <a:normAutofit/>
          </a:bodyPr>
          <a:lstStyle/>
          <a:p>
            <a:pPr fontAlgn="base">
              <a:spcBef>
                <a:spcPts val="1200"/>
              </a:spcBef>
            </a:pPr>
            <a:r>
              <a:rPr lang="en-US" sz="3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Electricity Generation</a:t>
            </a:r>
            <a:endParaRPr lang="en-US" sz="3100" dirty="0">
              <a:effectLst/>
            </a:endParaRPr>
          </a:p>
          <a:p>
            <a:pPr fontAlgn="base">
              <a:spcBef>
                <a:spcPts val="1200"/>
              </a:spcBef>
            </a:pPr>
            <a:r>
              <a:rPr lang="en-US" sz="3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COAL:</a:t>
            </a:r>
            <a:br>
              <a:rPr lang="en-US" sz="3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3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Graphite, Graphene and Steel</a:t>
            </a:r>
            <a:endParaRPr lang="en-US" sz="3100" dirty="0">
              <a:effectLst/>
            </a:endParaRPr>
          </a:p>
          <a:p>
            <a:pPr fontAlgn="base">
              <a:spcBef>
                <a:spcPts val="1200"/>
              </a:spcBef>
            </a:pPr>
            <a:r>
              <a:rPr lang="en-US" sz="3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GAS: </a:t>
            </a:r>
            <a:br>
              <a:rPr lang="en-US" sz="3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3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Fertilizer, Chemicals </a:t>
            </a:r>
            <a:br>
              <a:rPr lang="en-US" sz="3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3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Polymers</a:t>
            </a:r>
            <a:endParaRPr lang="en-US" sz="3100" dirty="0">
              <a:effectLst/>
            </a:endParaRPr>
          </a:p>
          <a:p>
            <a:pPr fontAlgn="base">
              <a:spcBef>
                <a:spcPts val="1200"/>
              </a:spcBef>
            </a:pPr>
            <a:r>
              <a:rPr lang="en-US" sz="3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HYDROGEN: </a:t>
            </a:r>
            <a:br>
              <a:rPr lang="en-US" sz="3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3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Food/Metal Processing</a:t>
            </a:r>
            <a:endParaRPr lang="en-US" sz="3100" dirty="0">
              <a:effectLst/>
            </a:endParaRPr>
          </a:p>
          <a:p>
            <a:pPr fontAlgn="base">
              <a:spcBef>
                <a:spcPts val="1200"/>
              </a:spcBef>
            </a:pPr>
            <a:r>
              <a:rPr lang="en-US" sz="3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MINERALS: </a:t>
            </a:r>
            <a:br>
              <a:rPr lang="en-US" sz="3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3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Clay, Quartz and Limestone</a:t>
            </a:r>
            <a:endParaRPr lang="en-US" sz="3100" dirty="0">
              <a:effectLst/>
            </a:endParaRPr>
          </a:p>
          <a:p>
            <a:pPr fontAlgn="base">
              <a:spcBef>
                <a:spcPts val="1200"/>
              </a:spcBef>
            </a:pPr>
            <a:r>
              <a:rPr lang="en-US" sz="3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 Infrastructure</a:t>
            </a:r>
          </a:p>
          <a:p>
            <a:endParaRPr lang="en-US" sz="31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CEF649-94CE-E530-83D1-7E3CAC614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1545336"/>
            <a:ext cx="8913658" cy="1389888"/>
          </a:xfrm>
        </p:spPr>
        <p:txBody>
          <a:bodyPr/>
          <a:lstStyle/>
          <a:p>
            <a:r>
              <a:rPr lang="en-US" dirty="0"/>
              <a:t>Industry Focus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C1E2DFB-7615-E4E5-E7E2-A9BD616EBA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092134" y="4032504"/>
            <a:ext cx="5740255" cy="1876697"/>
          </a:xfrm>
        </p:spPr>
        <p:txBody>
          <a:bodyPr/>
          <a:lstStyle/>
          <a:p>
            <a:pPr algn="ctr">
              <a:lnSpc>
                <a:spcPts val="7200"/>
              </a:lnSpc>
            </a:pPr>
            <a:r>
              <a:rPr lang="en-US" dirty="0"/>
              <a:t>   Advanced Manufacturing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5CAF622-28DC-CB2E-1B0B-B8571FC73A6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6092133" y="6199633"/>
            <a:ext cx="5740255" cy="705481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3100" dirty="0"/>
              <a:t>Aerospace, Aviation, AAM</a:t>
            </a:r>
          </a:p>
          <a:p>
            <a:pPr>
              <a:spcBef>
                <a:spcPts val="1200"/>
              </a:spcBef>
            </a:pPr>
            <a:r>
              <a:rPr lang="en-US" sz="3100" dirty="0"/>
              <a:t>Automotive</a:t>
            </a:r>
          </a:p>
          <a:p>
            <a:pPr>
              <a:spcBef>
                <a:spcPts val="1200"/>
              </a:spcBef>
            </a:pPr>
            <a:r>
              <a:rPr lang="en-US" sz="3100" dirty="0"/>
              <a:t>Building Products</a:t>
            </a:r>
          </a:p>
          <a:p>
            <a:pPr>
              <a:spcBef>
                <a:spcPts val="1200"/>
              </a:spcBef>
            </a:pPr>
            <a:r>
              <a:rPr lang="en-US" sz="3100" dirty="0"/>
              <a:t>Metals</a:t>
            </a:r>
          </a:p>
          <a:p>
            <a:pPr>
              <a:spcBef>
                <a:spcPts val="1200"/>
              </a:spcBef>
            </a:pPr>
            <a:r>
              <a:rPr lang="en-US" sz="3100" dirty="0"/>
              <a:t>Pharmaceuticals</a:t>
            </a:r>
          </a:p>
          <a:p>
            <a:pPr>
              <a:spcBef>
                <a:spcPts val="1200"/>
              </a:spcBef>
            </a:pPr>
            <a:r>
              <a:rPr lang="en-US" sz="3100" dirty="0"/>
              <a:t>SMR Manufacturing</a:t>
            </a:r>
          </a:p>
          <a:p>
            <a:pPr>
              <a:spcBef>
                <a:spcPts val="1200"/>
              </a:spcBef>
            </a:pPr>
            <a:r>
              <a:rPr lang="en-US" sz="3100" dirty="0"/>
              <a:t>General Manufacturing</a:t>
            </a:r>
          </a:p>
          <a:p>
            <a:pPr>
              <a:spcBef>
                <a:spcPts val="1200"/>
              </a:spcBef>
            </a:pPr>
            <a:r>
              <a:rPr lang="en-US" sz="3100" dirty="0"/>
              <a:t>Petrochemicals</a:t>
            </a:r>
          </a:p>
          <a:p>
            <a:pPr>
              <a:spcBef>
                <a:spcPts val="1200"/>
              </a:spcBef>
            </a:pPr>
            <a:r>
              <a:rPr lang="en-US" sz="3100" dirty="0"/>
              <a:t>Life Science</a:t>
            </a:r>
          </a:p>
          <a:p>
            <a:pPr>
              <a:spcBef>
                <a:spcPts val="1200"/>
              </a:spcBef>
            </a:pPr>
            <a:r>
              <a:rPr lang="en-US" sz="3100" dirty="0"/>
              <a:t>Defense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2C3DB9E-0BC2-977A-6E76-95320EB2D6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0661" y="3790740"/>
            <a:ext cx="923925" cy="123825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4C80DF7-5813-9B92-039D-7DBD691D9D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74703" y="3790740"/>
            <a:ext cx="1552575" cy="9239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E688788-5BA1-B13E-7E9A-8C5E8A9C78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093440" y="3790740"/>
            <a:ext cx="92392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2931"/>
      </p:ext>
    </p:extLst>
  </p:cSld>
  <p:clrMapOvr>
    <a:masterClrMapping/>
  </p:clrMapOvr>
  <p:transition spd="slow"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rsnt_EcoDevStrategy_DEVO">
            <a:hlinkClick r:id="" action="ppaction://media"/>
            <a:extLst>
              <a:ext uri="{FF2B5EF4-FFF2-40B4-BE49-F238E27FC236}">
                <a16:creationId xmlns:a16="http://schemas.microsoft.com/office/drawing/2014/main" id="{A81258E1-6A97-8FE4-B412-20EEA49D25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80E890-EF50-C63E-8B23-04E280A0D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389" y="5486406"/>
            <a:ext cx="17030905" cy="2743201"/>
          </a:xfrm>
        </p:spPr>
        <p:txBody>
          <a:bodyPr lIns="0" rIns="0" anchor="ctr" anchorCtr="0">
            <a:normAutofit/>
          </a:bodyPr>
          <a:lstStyle/>
          <a:p>
            <a:r>
              <a:rPr lang="en-US" sz="16200" b="0" dirty="0">
                <a:solidFill>
                  <a:srgbClr val="FFB92A"/>
                </a:solidFill>
              </a:rPr>
              <a:t>#</a:t>
            </a:r>
            <a:r>
              <a:rPr lang="en-US" sz="16200" dirty="0">
                <a:solidFill>
                  <a:srgbClr val="FFFFFF"/>
                </a:solidFill>
              </a:rPr>
              <a:t>YES</a:t>
            </a:r>
            <a:r>
              <a:rPr lang="en-US" sz="16200" dirty="0">
                <a:solidFill>
                  <a:srgbClr val="FFB92A"/>
                </a:solidFill>
              </a:rPr>
              <a:t>WV</a:t>
            </a:r>
            <a:endParaRPr lang="en-US" sz="162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0B548F-8582-BA19-8783-AAC767FAF953}"/>
              </a:ext>
            </a:extLst>
          </p:cNvPr>
          <p:cNvCxnSpPr>
            <a:cxnSpLocks/>
          </p:cNvCxnSpPr>
          <p:nvPr/>
        </p:nvCxnSpPr>
        <p:spPr>
          <a:xfrm>
            <a:off x="3200400" y="-1"/>
            <a:ext cx="0" cy="5486400"/>
          </a:xfrm>
          <a:prstGeom prst="line">
            <a:avLst/>
          </a:prstGeom>
          <a:ln w="63500" cap="rnd">
            <a:solidFill>
              <a:srgbClr val="CBA058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7A10213-60D9-9936-439F-C5F657E32BAF}"/>
              </a:ext>
            </a:extLst>
          </p:cNvPr>
          <p:cNvCxnSpPr>
            <a:cxnSpLocks/>
          </p:cNvCxnSpPr>
          <p:nvPr/>
        </p:nvCxnSpPr>
        <p:spPr>
          <a:xfrm>
            <a:off x="3200400" y="7940390"/>
            <a:ext cx="0" cy="5775610"/>
          </a:xfrm>
          <a:prstGeom prst="line">
            <a:avLst/>
          </a:prstGeom>
          <a:ln w="63500" cap="rnd">
            <a:solidFill>
              <a:srgbClr val="CBA058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3638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OCpowerPoint_Template.potx" id="{B9F88096-2A4B-4775-90AD-88C8F7E05A20}" vid="{0E615487-566A-4F66-A9CE-09CAC7008F2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1673</TotalTime>
  <Words>211</Words>
  <Application>Microsoft Office PowerPoint</Application>
  <PresentationFormat>Custom</PresentationFormat>
  <Paragraphs>57</Paragraphs>
  <Slides>12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Office Theme</vt:lpstr>
      <vt:lpstr>1_Office Theme</vt:lpstr>
      <vt:lpstr>PowerPoint Presentation</vt:lpstr>
      <vt:lpstr>PowerPoint Presentation</vt:lpstr>
      <vt:lpstr>Keeping it Simple – Principle of Parsimony</vt:lpstr>
      <vt:lpstr>The Call – Opportunity and Optimism </vt:lpstr>
      <vt:lpstr>#YESWV Strategy</vt:lpstr>
      <vt:lpstr>#YESWV Advantages</vt:lpstr>
      <vt:lpstr>Link strategy and policy</vt:lpstr>
      <vt:lpstr>Industry Focus</vt:lpstr>
      <vt:lpstr>#YESWV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Ellis, Johanna K</dc:creator>
  <cp:lastModifiedBy>Malinoski, Andy E</cp:lastModifiedBy>
  <cp:revision>14</cp:revision>
  <dcterms:created xsi:type="dcterms:W3CDTF">2025-06-02T17:13:10Z</dcterms:created>
  <dcterms:modified xsi:type="dcterms:W3CDTF">2025-09-23T17:46:53Z</dcterms:modified>
</cp:coreProperties>
</file>