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1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Ann Preece" initials="KAP" lastIdx="2" clrIdx="0">
    <p:extLst>
      <p:ext uri="{19B8F6BF-5375-455C-9EA6-DF929625EA0E}">
        <p15:presenceInfo xmlns:p15="http://schemas.microsoft.com/office/powerpoint/2012/main" userId="Kimberly Ann Pree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>
      <p:cViewPr varScale="1">
        <p:scale>
          <a:sx n="100" d="100"/>
          <a:sy n="100" d="100"/>
        </p:scale>
        <p:origin x="114" y="258"/>
      </p:cViewPr>
      <p:guideLst/>
    </p:cSldViewPr>
  </p:slideViewPr>
  <p:outlineViewPr>
    <p:cViewPr>
      <p:scale>
        <a:sx n="33" d="100"/>
        <a:sy n="33" d="100"/>
      </p:scale>
      <p:origin x="0" y="-1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77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52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3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1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0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7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9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90C0-44C1-4A2A-8DEA-978CE06EC7C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9C70-FF62-41F9-911F-111F01AF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37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Cybersecurity and scams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81" y="793254"/>
            <a:ext cx="5359569" cy="42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2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 - businesses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Nearly six in 10 companies “have experienced incidents due to executive impersonation scams via text or voice” and 77% have experienced at least one such attack in the past six months.</a:t>
            </a:r>
            <a:endParaRPr lang="en-US" dirty="0"/>
          </a:p>
        </p:txBody>
      </p:sp>
      <p:pic>
        <p:nvPicPr>
          <p:cNvPr id="4" name="Picture 3" descr="Clipart - Targe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41" y="347323"/>
            <a:ext cx="2020959" cy="2020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DB53E4-60DB-4DAD-A580-090D300518D6}"/>
              </a:ext>
            </a:extLst>
          </p:cNvPr>
          <p:cNvSpPr txBox="1"/>
          <p:nvPr/>
        </p:nvSpPr>
        <p:spPr>
          <a:xfrm>
            <a:off x="1381125" y="5587348"/>
            <a:ext cx="928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Mobile Security Mirage: Unmasking Dangerous Misconceptions</a:t>
            </a:r>
          </a:p>
          <a:p>
            <a:r>
              <a:rPr lang="en-US" dirty="0"/>
              <a:t>https://mms.businesswire.com/media/20250710838048/en/2520234/1/lookout-2025-simplydirect-survey-report-us.pdf?download=1</a:t>
            </a:r>
          </a:p>
        </p:txBody>
      </p:sp>
    </p:spTree>
    <p:extLst>
      <p:ext uri="{BB962C8B-B14F-4D97-AF65-F5344CB8AC3E}">
        <p14:creationId xmlns:p14="http://schemas.microsoft.com/office/powerpoint/2010/main" val="169429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Scams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or email from a company asking for clarification about info</a:t>
            </a:r>
          </a:p>
          <a:p>
            <a:r>
              <a:rPr lang="en-US" dirty="0"/>
              <a:t>Pretending to be IRS (asking you to call back and confirm info)</a:t>
            </a:r>
          </a:p>
          <a:p>
            <a:r>
              <a:rPr lang="en-US" dirty="0"/>
              <a:t>CEO asking you to buy gift cards</a:t>
            </a:r>
          </a:p>
          <a:p>
            <a:r>
              <a:rPr lang="en-US" dirty="0"/>
              <a:t>Computer tech support scams</a:t>
            </a:r>
          </a:p>
          <a:p>
            <a:r>
              <a:rPr lang="en-US" dirty="0"/>
              <a:t>Popups look like antivirus software that’s suppose to be helpful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4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security </a:t>
            </a:r>
            <a:r>
              <a:rPr lang="en-US" baseline="0" dirty="0"/>
              <a:t>–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 Suspicious – double check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Never give personal information out</a:t>
            </a:r>
          </a:p>
          <a:p>
            <a:r>
              <a:rPr lang="en-US" dirty="0"/>
              <a:t>Never send gift cards</a:t>
            </a:r>
          </a:p>
          <a:p>
            <a:r>
              <a:rPr lang="en-US" dirty="0"/>
              <a:t>Never share login information</a:t>
            </a:r>
          </a:p>
          <a:p>
            <a:r>
              <a:rPr lang="en-US" dirty="0"/>
              <a:t>Talk with others</a:t>
            </a:r>
          </a:p>
          <a:p>
            <a:r>
              <a:rPr lang="en-US" dirty="0"/>
              <a:t>Regularly backup your data – (multiple and offline)</a:t>
            </a:r>
          </a:p>
          <a:p>
            <a:endParaRPr lang="en-US" dirty="0"/>
          </a:p>
        </p:txBody>
      </p:sp>
      <p:pic>
        <p:nvPicPr>
          <p:cNvPr id="6" name="Picture 5" descr="Cybersafety - Virtual Libr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70" y="2322703"/>
            <a:ext cx="4127572" cy="27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security –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Keep your email private.</a:t>
            </a:r>
          </a:p>
          <a:p>
            <a:pPr fontAlgn="base"/>
            <a:r>
              <a:rPr lang="en-US" dirty="0"/>
              <a:t>Use a third-party spam filter.</a:t>
            </a:r>
          </a:p>
          <a:p>
            <a:pPr fontAlgn="base"/>
            <a:r>
              <a:rPr lang="en-US" dirty="0"/>
              <a:t>Don’t subscribe to mailing lists.</a:t>
            </a:r>
          </a:p>
          <a:p>
            <a:pPr fontAlgn="base"/>
            <a:r>
              <a:rPr lang="en-US" dirty="0"/>
              <a:t>Don’t interact with spam emails.</a:t>
            </a:r>
          </a:p>
          <a:p>
            <a:pPr fontAlgn="base"/>
            <a:r>
              <a:rPr lang="en-US" dirty="0"/>
              <a:t>Block spam emails.</a:t>
            </a:r>
          </a:p>
          <a:p>
            <a:pPr fontAlgn="base"/>
            <a:r>
              <a:rPr lang="en-US"/>
              <a:t>Use a throwaway email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2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EDB-58C8-4919-B425-3D7192F6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Mountwest’s</a:t>
            </a:r>
            <a:r>
              <a:rPr lang="en-US" dirty="0"/>
              <a:t> center for cybersecurity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E1EEA-E838-44A8-BD2D-DAC6504A6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63" y="1695892"/>
            <a:ext cx="6972696" cy="46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8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EDB-58C8-4919-B425-3D7192F6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Mountwest’s</a:t>
            </a:r>
            <a:r>
              <a:rPr lang="en-US" dirty="0"/>
              <a:t> center for cybersecurity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2D718E-05B8-457D-9AD3-94B51DFFE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52" y="1723761"/>
            <a:ext cx="6972696" cy="4648464"/>
          </a:xfrm>
        </p:spPr>
      </p:pic>
    </p:spTree>
    <p:extLst>
      <p:ext uri="{BB962C8B-B14F-4D97-AF65-F5344CB8AC3E}">
        <p14:creationId xmlns:p14="http://schemas.microsoft.com/office/powerpoint/2010/main" val="2157339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2421</TotalTime>
  <Words>204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Circuit</vt:lpstr>
      <vt:lpstr>Security</vt:lpstr>
      <vt:lpstr>Targets - businesses</vt:lpstr>
      <vt:lpstr>Scams Examples</vt:lpstr>
      <vt:lpstr>Organization security – Best Practices</vt:lpstr>
      <vt:lpstr>Email security – best practices</vt:lpstr>
      <vt:lpstr>Mountwest’s center for cybersecurity</vt:lpstr>
      <vt:lpstr>Mountwest’s center for cybersecurity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</dc:title>
  <dc:creator>Kimberly Ann Preece</dc:creator>
  <cp:lastModifiedBy>Patrick S. Smith</cp:lastModifiedBy>
  <cp:revision>21</cp:revision>
  <dcterms:created xsi:type="dcterms:W3CDTF">2024-08-16T19:03:53Z</dcterms:created>
  <dcterms:modified xsi:type="dcterms:W3CDTF">2025-09-17T06:14:00Z</dcterms:modified>
</cp:coreProperties>
</file>